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heme/themeOverride2.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986" r:id="rId1"/>
    <p:sldMasterId id="2147484154" r:id="rId2"/>
    <p:sldMasterId id="2147484214" r:id="rId3"/>
    <p:sldMasterId id="2147484263" r:id="rId4"/>
  </p:sldMasterIdLst>
  <p:notesMasterIdLst>
    <p:notesMasterId r:id="rId41"/>
  </p:notesMasterIdLst>
  <p:handoutMasterIdLst>
    <p:handoutMasterId r:id="rId42"/>
  </p:handoutMasterIdLst>
  <p:sldIdLst>
    <p:sldId id="542" r:id="rId5"/>
    <p:sldId id="519" r:id="rId6"/>
    <p:sldId id="452" r:id="rId7"/>
    <p:sldId id="454" r:id="rId8"/>
    <p:sldId id="455" r:id="rId9"/>
    <p:sldId id="516" r:id="rId10"/>
    <p:sldId id="479" r:id="rId11"/>
    <p:sldId id="458" r:id="rId12"/>
    <p:sldId id="460" r:id="rId13"/>
    <p:sldId id="490" r:id="rId14"/>
    <p:sldId id="539" r:id="rId15"/>
    <p:sldId id="524" r:id="rId16"/>
    <p:sldId id="525" r:id="rId17"/>
    <p:sldId id="526" r:id="rId18"/>
    <p:sldId id="527" r:id="rId19"/>
    <p:sldId id="529" r:id="rId20"/>
    <p:sldId id="530" r:id="rId21"/>
    <p:sldId id="531" r:id="rId22"/>
    <p:sldId id="532" r:id="rId23"/>
    <p:sldId id="535" r:id="rId24"/>
    <p:sldId id="541" r:id="rId25"/>
    <p:sldId id="540" r:id="rId26"/>
    <p:sldId id="396" r:id="rId27"/>
    <p:sldId id="449" r:id="rId28"/>
    <p:sldId id="280" r:id="rId29"/>
    <p:sldId id="507" r:id="rId30"/>
    <p:sldId id="472" r:id="rId31"/>
    <p:sldId id="528" r:id="rId32"/>
    <p:sldId id="543" r:id="rId33"/>
    <p:sldId id="426" r:id="rId34"/>
    <p:sldId id="428" r:id="rId35"/>
    <p:sldId id="506" r:id="rId36"/>
    <p:sldId id="488" r:id="rId37"/>
    <p:sldId id="489" r:id="rId38"/>
    <p:sldId id="514" r:id="rId39"/>
    <p:sldId id="515" r:id="rId40"/>
  </p:sldIdLst>
  <p:sldSz cx="9144000" cy="6858000" type="screen4x3"/>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2880">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0C0C0"/>
    <a:srgbClr val="FF5050"/>
    <a:srgbClr val="FF6600"/>
    <a:srgbClr val="FF33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08D04E-E407-410C-925A-5826A22D9907}" v="3070" dt="2017-10-20T03:58:47.4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1970" autoAdjust="0"/>
  </p:normalViewPr>
  <p:slideViewPr>
    <p:cSldViewPr snapToGrid="0">
      <p:cViewPr varScale="1">
        <p:scale>
          <a:sx n="44" d="100"/>
          <a:sy n="44" d="100"/>
        </p:scale>
        <p:origin x="2578" y="48"/>
      </p:cViewPr>
      <p:guideLst>
        <p:guide orient="horz" pos="2160"/>
        <p:guide pos="384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26"/>
        <p:guide pos="210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lruk Perera" userId="c2a87547-8c9f-4ea5-89db-9cb707856635" providerId="ADAL" clId="{60C80E4E-F606-4CEA-A835-9D1BD7CC4FFC}"/>
    <pc:docChg chg="modSld">
      <pc:chgData name="Dilruk Perera" userId="c2a87547-8c9f-4ea5-89db-9cb707856635" providerId="ADAL" clId="{60C80E4E-F606-4CEA-A835-9D1BD7CC4FFC}" dt="2017-10-18T16:59:13.132" v="0" actId="166"/>
      <pc:docMkLst>
        <pc:docMk/>
      </pc:docMkLst>
      <pc:sldChg chg="modSp">
        <pc:chgData name="Dilruk Perera" userId="c2a87547-8c9f-4ea5-89db-9cb707856635" providerId="ADAL" clId="{60C80E4E-F606-4CEA-A835-9D1BD7CC4FFC}" dt="2017-10-18T16:59:13.132" v="0" actId="166"/>
        <pc:sldMkLst>
          <pc:docMk/>
          <pc:sldMk cId="3781603257" sldId="454"/>
        </pc:sldMkLst>
        <pc:grpChg chg="ord">
          <ac:chgData name="Dilruk Perera" userId="c2a87547-8c9f-4ea5-89db-9cb707856635" providerId="ADAL" clId="{60C80E4E-F606-4CEA-A835-9D1BD7CC4FFC}" dt="2017-10-18T16:59:13.132" v="0" actId="166"/>
          <ac:grpSpMkLst>
            <pc:docMk/>
            <pc:sldMk cId="3781603257" sldId="454"/>
            <ac:grpSpMk id="15" creationId="{00000000-0000-0000-0000-000000000000}"/>
          </ac:grpSpMkLst>
        </pc:grpChg>
      </pc:sldChg>
    </pc:docChg>
  </pc:docChgLst>
  <pc:docChgLst>
    <pc:chgData name="Mathugamavithanage Dilruk Dasantha Perera" userId="c2a87547-8c9f-4ea5-89db-9cb707856635" providerId="ADAL" clId="{F308D04E-E407-410C-925A-5826A22D9907}"/>
    <pc:docChg chg="undo redo custSel addSld delSld modSld modMainMaster modNotesMaster modHandout">
      <pc:chgData name="Mathugamavithanage Dilruk Dasantha Perera" userId="c2a87547-8c9f-4ea5-89db-9cb707856635" providerId="ADAL" clId="{F308D04E-E407-410C-925A-5826A22D9907}" dt="2017-10-20T03:59:27.192" v="5757"/>
      <pc:docMkLst>
        <pc:docMk/>
      </pc:docMkLst>
      <pc:sldChg chg="modNotes">
        <pc:chgData name="Mathugamavithanage Dilruk Dasantha Perera" userId="c2a87547-8c9f-4ea5-89db-9cb707856635" providerId="ADAL" clId="{F308D04E-E407-410C-925A-5826A22D9907}" dt="2017-10-19T20:13:06.546" v="4850"/>
        <pc:sldMkLst>
          <pc:docMk/>
          <pc:sldMk cId="3169153756" sldId="340"/>
        </pc:sldMkLst>
      </pc:sldChg>
      <pc:sldChg chg="modSp modNotes">
        <pc:chgData name="Mathugamavithanage Dilruk Dasantha Perera" userId="c2a87547-8c9f-4ea5-89db-9cb707856635" providerId="ADAL" clId="{F308D04E-E407-410C-925A-5826A22D9907}" dt="2017-10-20T03:44:07.763" v="5223"/>
        <pc:sldMkLst>
          <pc:docMk/>
          <pc:sldMk cId="1054856494" sldId="365"/>
        </pc:sldMkLst>
        <pc:spChg chg="mod">
          <ac:chgData name="Mathugamavithanage Dilruk Dasantha Perera" userId="c2a87547-8c9f-4ea5-89db-9cb707856635" providerId="ADAL" clId="{F308D04E-E407-410C-925A-5826A22D9907}" dt="2017-10-20T03:43:15.135" v="5218"/>
          <ac:spMkLst>
            <pc:docMk/>
            <pc:sldMk cId="1054856494" sldId="365"/>
            <ac:spMk id="3" creationId="{00000000-0000-0000-0000-000000000000}"/>
          </ac:spMkLst>
        </pc:spChg>
        <pc:spChg chg="mod">
          <ac:chgData name="Mathugamavithanage Dilruk Dasantha Perera" userId="c2a87547-8c9f-4ea5-89db-9cb707856635" providerId="ADAL" clId="{F308D04E-E407-410C-925A-5826A22D9907}" dt="2017-10-20T03:43:10.349" v="5210" actId="20577"/>
          <ac:spMkLst>
            <pc:docMk/>
            <pc:sldMk cId="1054856494" sldId="365"/>
            <ac:spMk id="26" creationId="{00000000-0000-0000-0000-000000000000}"/>
          </ac:spMkLst>
        </pc:spChg>
        <pc:spChg chg="mod">
          <ac:chgData name="Mathugamavithanage Dilruk Dasantha Perera" userId="c2a87547-8c9f-4ea5-89db-9cb707856635" providerId="ADAL" clId="{F308D04E-E407-410C-925A-5826A22D9907}" dt="2017-10-20T03:43:51.322" v="5222"/>
          <ac:spMkLst>
            <pc:docMk/>
            <pc:sldMk cId="1054856494" sldId="365"/>
            <ac:spMk id="65" creationId="{00000000-0000-0000-0000-000000000000}"/>
          </ac:spMkLst>
        </pc:spChg>
        <pc:spChg chg="mod">
          <ac:chgData name="Mathugamavithanage Dilruk Dasantha Perera" userId="c2a87547-8c9f-4ea5-89db-9cb707856635" providerId="ADAL" clId="{F308D04E-E407-410C-925A-5826A22D9907}" dt="2017-10-20T03:43:51.322" v="5222"/>
          <ac:spMkLst>
            <pc:docMk/>
            <pc:sldMk cId="1054856494" sldId="365"/>
            <ac:spMk id="66" creationId="{00000000-0000-0000-0000-000000000000}"/>
          </ac:spMkLst>
        </pc:spChg>
        <pc:spChg chg="mod">
          <ac:chgData name="Mathugamavithanage Dilruk Dasantha Perera" userId="c2a87547-8c9f-4ea5-89db-9cb707856635" providerId="ADAL" clId="{F308D04E-E407-410C-925A-5826A22D9907}" dt="2017-10-20T03:43:51.322" v="5222"/>
          <ac:spMkLst>
            <pc:docMk/>
            <pc:sldMk cId="1054856494" sldId="365"/>
            <ac:spMk id="67" creationId="{00000000-0000-0000-0000-000000000000}"/>
          </ac:spMkLst>
        </pc:spChg>
        <pc:spChg chg="mod">
          <ac:chgData name="Mathugamavithanage Dilruk Dasantha Perera" userId="c2a87547-8c9f-4ea5-89db-9cb707856635" providerId="ADAL" clId="{F308D04E-E407-410C-925A-5826A22D9907}" dt="2017-10-20T03:44:07.763" v="5223"/>
          <ac:spMkLst>
            <pc:docMk/>
            <pc:sldMk cId="1054856494" sldId="365"/>
            <ac:spMk id="75" creationId="{00000000-0000-0000-0000-000000000000}"/>
          </ac:spMkLst>
        </pc:spChg>
        <pc:spChg chg="mod">
          <ac:chgData name="Mathugamavithanage Dilruk Dasantha Perera" userId="c2a87547-8c9f-4ea5-89db-9cb707856635" providerId="ADAL" clId="{F308D04E-E407-410C-925A-5826A22D9907}" dt="2017-10-20T03:44:07.763" v="5223"/>
          <ac:spMkLst>
            <pc:docMk/>
            <pc:sldMk cId="1054856494" sldId="365"/>
            <ac:spMk id="76" creationId="{00000000-0000-0000-0000-000000000000}"/>
          </ac:spMkLst>
        </pc:spChg>
        <pc:spChg chg="mod">
          <ac:chgData name="Mathugamavithanage Dilruk Dasantha Perera" userId="c2a87547-8c9f-4ea5-89db-9cb707856635" providerId="ADAL" clId="{F308D04E-E407-410C-925A-5826A22D9907}" dt="2017-10-20T03:44:07.763" v="5223"/>
          <ac:spMkLst>
            <pc:docMk/>
            <pc:sldMk cId="1054856494" sldId="365"/>
            <ac:spMk id="77" creationId="{00000000-0000-0000-0000-000000000000}"/>
          </ac:spMkLst>
        </pc:spChg>
        <pc:spChg chg="mod">
          <ac:chgData name="Mathugamavithanage Dilruk Dasantha Perera" userId="c2a87547-8c9f-4ea5-89db-9cb707856635" providerId="ADAL" clId="{F308D04E-E407-410C-925A-5826A22D9907}" dt="2017-10-20T03:44:07.763" v="5223"/>
          <ac:spMkLst>
            <pc:docMk/>
            <pc:sldMk cId="1054856494" sldId="365"/>
            <ac:spMk id="78" creationId="{00000000-0000-0000-0000-000000000000}"/>
          </ac:spMkLst>
        </pc:spChg>
        <pc:spChg chg="mod">
          <ac:chgData name="Mathugamavithanage Dilruk Dasantha Perera" userId="c2a87547-8c9f-4ea5-89db-9cb707856635" providerId="ADAL" clId="{F308D04E-E407-410C-925A-5826A22D9907}" dt="2017-10-20T03:44:07.763" v="5223"/>
          <ac:spMkLst>
            <pc:docMk/>
            <pc:sldMk cId="1054856494" sldId="365"/>
            <ac:spMk id="79" creationId="{00000000-0000-0000-0000-000000000000}"/>
          </ac:spMkLst>
        </pc:spChg>
        <pc:spChg chg="mod">
          <ac:chgData name="Mathugamavithanage Dilruk Dasantha Perera" userId="c2a87547-8c9f-4ea5-89db-9cb707856635" providerId="ADAL" clId="{F308D04E-E407-410C-925A-5826A22D9907}" dt="2017-10-20T03:44:07.763" v="5223"/>
          <ac:spMkLst>
            <pc:docMk/>
            <pc:sldMk cId="1054856494" sldId="365"/>
            <ac:spMk id="80" creationId="{00000000-0000-0000-0000-000000000000}"/>
          </ac:spMkLst>
        </pc:spChg>
        <pc:spChg chg="mod">
          <ac:chgData name="Mathugamavithanage Dilruk Dasantha Perera" userId="c2a87547-8c9f-4ea5-89db-9cb707856635" providerId="ADAL" clId="{F308D04E-E407-410C-925A-5826A22D9907}" dt="2017-10-20T03:44:07.763" v="5223"/>
          <ac:spMkLst>
            <pc:docMk/>
            <pc:sldMk cId="1054856494" sldId="365"/>
            <ac:spMk id="90" creationId="{00000000-0000-0000-0000-000000000000}"/>
          </ac:spMkLst>
        </pc:spChg>
        <pc:spChg chg="mod">
          <ac:chgData name="Mathugamavithanage Dilruk Dasantha Perera" userId="c2a87547-8c9f-4ea5-89db-9cb707856635" providerId="ADAL" clId="{F308D04E-E407-410C-925A-5826A22D9907}" dt="2017-10-20T03:44:07.763" v="5223"/>
          <ac:spMkLst>
            <pc:docMk/>
            <pc:sldMk cId="1054856494" sldId="365"/>
            <ac:spMk id="91" creationId="{00000000-0000-0000-0000-000000000000}"/>
          </ac:spMkLst>
        </pc:spChg>
        <pc:spChg chg="mod">
          <ac:chgData name="Mathugamavithanage Dilruk Dasantha Perera" userId="c2a87547-8c9f-4ea5-89db-9cb707856635" providerId="ADAL" clId="{F308D04E-E407-410C-925A-5826A22D9907}" dt="2017-10-20T03:44:07.763" v="5223"/>
          <ac:spMkLst>
            <pc:docMk/>
            <pc:sldMk cId="1054856494" sldId="365"/>
            <ac:spMk id="92" creationId="{00000000-0000-0000-0000-000000000000}"/>
          </ac:spMkLst>
        </pc:spChg>
        <pc:spChg chg="mod">
          <ac:chgData name="Mathugamavithanage Dilruk Dasantha Perera" userId="c2a87547-8c9f-4ea5-89db-9cb707856635" providerId="ADAL" clId="{F308D04E-E407-410C-925A-5826A22D9907}" dt="2017-10-20T03:43:43.389" v="5221"/>
          <ac:spMkLst>
            <pc:docMk/>
            <pc:sldMk cId="1054856494" sldId="365"/>
            <ac:spMk id="154" creationId="{00000000-0000-0000-0000-000000000000}"/>
          </ac:spMkLst>
        </pc:spChg>
        <pc:spChg chg="mod">
          <ac:chgData name="Mathugamavithanage Dilruk Dasantha Perera" userId="c2a87547-8c9f-4ea5-89db-9cb707856635" providerId="ADAL" clId="{F308D04E-E407-410C-925A-5826A22D9907}" dt="2017-10-20T03:43:33.530" v="5219"/>
          <ac:spMkLst>
            <pc:docMk/>
            <pc:sldMk cId="1054856494" sldId="365"/>
            <ac:spMk id="160" creationId="{00000000-0000-0000-0000-000000000000}"/>
          </ac:spMkLst>
        </pc:spChg>
        <pc:spChg chg="mod">
          <ac:chgData name="Mathugamavithanage Dilruk Dasantha Perera" userId="c2a87547-8c9f-4ea5-89db-9cb707856635" providerId="ADAL" clId="{F308D04E-E407-410C-925A-5826A22D9907}" dt="2017-10-20T03:43:33.530" v="5219"/>
          <ac:spMkLst>
            <pc:docMk/>
            <pc:sldMk cId="1054856494" sldId="365"/>
            <ac:spMk id="161" creationId="{00000000-0000-0000-0000-000000000000}"/>
          </ac:spMkLst>
        </pc:spChg>
        <pc:spChg chg="mod">
          <ac:chgData name="Mathugamavithanage Dilruk Dasantha Perera" userId="c2a87547-8c9f-4ea5-89db-9cb707856635" providerId="ADAL" clId="{F308D04E-E407-410C-925A-5826A22D9907}" dt="2017-10-20T03:43:33.530" v="5219"/>
          <ac:spMkLst>
            <pc:docMk/>
            <pc:sldMk cId="1054856494" sldId="365"/>
            <ac:spMk id="162" creationId="{00000000-0000-0000-0000-000000000000}"/>
          </ac:spMkLst>
        </pc:spChg>
        <pc:spChg chg="mod">
          <ac:chgData name="Mathugamavithanage Dilruk Dasantha Perera" userId="c2a87547-8c9f-4ea5-89db-9cb707856635" providerId="ADAL" clId="{F308D04E-E407-410C-925A-5826A22D9907}" dt="2017-10-20T03:43:33.530" v="5219"/>
          <ac:spMkLst>
            <pc:docMk/>
            <pc:sldMk cId="1054856494" sldId="365"/>
            <ac:spMk id="163" creationId="{00000000-0000-0000-0000-000000000000}"/>
          </ac:spMkLst>
        </pc:spChg>
        <pc:spChg chg="mod">
          <ac:chgData name="Mathugamavithanage Dilruk Dasantha Perera" userId="c2a87547-8c9f-4ea5-89db-9cb707856635" providerId="ADAL" clId="{F308D04E-E407-410C-925A-5826A22D9907}" dt="2017-10-20T03:43:33.530" v="5219"/>
          <ac:spMkLst>
            <pc:docMk/>
            <pc:sldMk cId="1054856494" sldId="365"/>
            <ac:spMk id="164" creationId="{00000000-0000-0000-0000-000000000000}"/>
          </ac:spMkLst>
        </pc:spChg>
        <pc:spChg chg="mod">
          <ac:chgData name="Mathugamavithanage Dilruk Dasantha Perera" userId="c2a87547-8c9f-4ea5-89db-9cb707856635" providerId="ADAL" clId="{F308D04E-E407-410C-925A-5826A22D9907}" dt="2017-10-20T03:43:33.530" v="5219"/>
          <ac:spMkLst>
            <pc:docMk/>
            <pc:sldMk cId="1054856494" sldId="365"/>
            <ac:spMk id="165" creationId="{00000000-0000-0000-0000-000000000000}"/>
          </ac:spMkLst>
        </pc:spChg>
        <pc:spChg chg="mod">
          <ac:chgData name="Mathugamavithanage Dilruk Dasantha Perera" userId="c2a87547-8c9f-4ea5-89db-9cb707856635" providerId="ADAL" clId="{F308D04E-E407-410C-925A-5826A22D9907}" dt="2017-10-20T03:43:33.530" v="5219"/>
          <ac:spMkLst>
            <pc:docMk/>
            <pc:sldMk cId="1054856494" sldId="365"/>
            <ac:spMk id="166" creationId="{00000000-0000-0000-0000-000000000000}"/>
          </ac:spMkLst>
        </pc:spChg>
        <pc:spChg chg="mod">
          <ac:chgData name="Mathugamavithanage Dilruk Dasantha Perera" userId="c2a87547-8c9f-4ea5-89db-9cb707856635" providerId="ADAL" clId="{F308D04E-E407-410C-925A-5826A22D9907}" dt="2017-10-20T03:43:33.530" v="5219"/>
          <ac:spMkLst>
            <pc:docMk/>
            <pc:sldMk cId="1054856494" sldId="365"/>
            <ac:spMk id="167" creationId="{00000000-0000-0000-0000-000000000000}"/>
          </ac:spMkLst>
        </pc:spChg>
        <pc:spChg chg="mod">
          <ac:chgData name="Mathugamavithanage Dilruk Dasantha Perera" userId="c2a87547-8c9f-4ea5-89db-9cb707856635" providerId="ADAL" clId="{F308D04E-E407-410C-925A-5826A22D9907}" dt="2017-10-20T03:43:39.048" v="5220"/>
          <ac:spMkLst>
            <pc:docMk/>
            <pc:sldMk cId="1054856494" sldId="365"/>
            <ac:spMk id="168" creationId="{00000000-0000-0000-0000-000000000000}"/>
          </ac:spMkLst>
        </pc:spChg>
      </pc:sldChg>
      <pc:sldChg chg="modNotes">
        <pc:chgData name="Mathugamavithanage Dilruk Dasantha Perera" userId="c2a87547-8c9f-4ea5-89db-9cb707856635" providerId="ADAL" clId="{F308D04E-E407-410C-925A-5826A22D9907}" dt="2017-10-19T20:13:06.546" v="4850"/>
        <pc:sldMkLst>
          <pc:docMk/>
          <pc:sldMk cId="3392819075" sldId="370"/>
        </pc:sldMkLst>
      </pc:sldChg>
      <pc:sldChg chg="modNotes">
        <pc:chgData name="Mathugamavithanage Dilruk Dasantha Perera" userId="c2a87547-8c9f-4ea5-89db-9cb707856635" providerId="ADAL" clId="{F308D04E-E407-410C-925A-5826A22D9907}" dt="2017-10-19T20:13:06.546" v="4850"/>
        <pc:sldMkLst>
          <pc:docMk/>
          <pc:sldMk cId="1624905124" sldId="395"/>
        </pc:sldMkLst>
      </pc:sldChg>
      <pc:sldChg chg="modNotes">
        <pc:chgData name="Mathugamavithanage Dilruk Dasantha Perera" userId="c2a87547-8c9f-4ea5-89db-9cb707856635" providerId="ADAL" clId="{F308D04E-E407-410C-925A-5826A22D9907}" dt="2017-10-19T20:13:06.546" v="4850"/>
        <pc:sldMkLst>
          <pc:docMk/>
          <pc:sldMk cId="2448631658" sldId="396"/>
        </pc:sldMkLst>
      </pc:sldChg>
      <pc:sldChg chg="addSp delSp modSp addAnim delAnim modAnim modNotes">
        <pc:chgData name="Mathugamavithanage Dilruk Dasantha Perera" userId="c2a87547-8c9f-4ea5-89db-9cb707856635" providerId="ADAL" clId="{F308D04E-E407-410C-925A-5826A22D9907}" dt="2017-10-19T20:13:06.546" v="4850"/>
        <pc:sldMkLst>
          <pc:docMk/>
          <pc:sldMk cId="335552452" sldId="419"/>
        </pc:sldMkLst>
        <pc:spChg chg="mod">
          <ac:chgData name="Mathugamavithanage Dilruk Dasantha Perera" userId="c2a87547-8c9f-4ea5-89db-9cb707856635" providerId="ADAL" clId="{F308D04E-E407-410C-925A-5826A22D9907}" dt="2017-10-19T16:21:52.354" v="3861" actId="14100"/>
          <ac:spMkLst>
            <pc:docMk/>
            <pc:sldMk cId="335552452" sldId="419"/>
            <ac:spMk id="3" creationId="{00000000-0000-0000-0000-000000000000}"/>
          </ac:spMkLst>
        </pc:spChg>
        <pc:spChg chg="add mod">
          <ac:chgData name="Mathugamavithanage Dilruk Dasantha Perera" userId="c2a87547-8c9f-4ea5-89db-9cb707856635" providerId="ADAL" clId="{F308D04E-E407-410C-925A-5826A22D9907}" dt="2017-10-19T16:38:01.666" v="4115"/>
          <ac:spMkLst>
            <pc:docMk/>
            <pc:sldMk cId="335552452" sldId="419"/>
            <ac:spMk id="6" creationId="{FAEB3B7E-9221-4B25-BEE7-31A9D13BC4E1}"/>
          </ac:spMkLst>
        </pc:spChg>
        <pc:spChg chg="mod">
          <ac:chgData name="Mathugamavithanage Dilruk Dasantha Perera" userId="c2a87547-8c9f-4ea5-89db-9cb707856635" providerId="ADAL" clId="{F308D04E-E407-410C-925A-5826A22D9907}" dt="2017-10-19T17:07:54.386" v="4832"/>
          <ac:spMkLst>
            <pc:docMk/>
            <pc:sldMk cId="335552452" sldId="419"/>
            <ac:spMk id="8" creationId="{00000000-0000-0000-0000-000000000000}"/>
          </ac:spMkLst>
        </pc:spChg>
        <pc:spChg chg="add mod topLvl">
          <ac:chgData name="Mathugamavithanage Dilruk Dasantha Perera" userId="c2a87547-8c9f-4ea5-89db-9cb707856635" providerId="ADAL" clId="{F308D04E-E407-410C-925A-5826A22D9907}" dt="2017-10-19T16:57:20.363" v="4717" actId="1038"/>
          <ac:spMkLst>
            <pc:docMk/>
            <pc:sldMk cId="335552452" sldId="419"/>
            <ac:spMk id="10" creationId="{91953655-176E-4D96-8C26-9ACC62E242A9}"/>
          </ac:spMkLst>
        </pc:spChg>
        <pc:spChg chg="add mod">
          <ac:chgData name="Mathugamavithanage Dilruk Dasantha Perera" userId="c2a87547-8c9f-4ea5-89db-9cb707856635" providerId="ADAL" clId="{F308D04E-E407-410C-925A-5826A22D9907}" dt="2017-10-19T16:38:01.666" v="4115"/>
          <ac:spMkLst>
            <pc:docMk/>
            <pc:sldMk cId="335552452" sldId="419"/>
            <ac:spMk id="43" creationId="{B2728687-A15F-44DE-BF95-5B9F5E837E44}"/>
          </ac:spMkLst>
        </pc:spChg>
        <pc:spChg chg="add mod">
          <ac:chgData name="Mathugamavithanage Dilruk Dasantha Perera" userId="c2a87547-8c9f-4ea5-89db-9cb707856635" providerId="ADAL" clId="{F308D04E-E407-410C-925A-5826A22D9907}" dt="2017-10-19T16:56:26.297" v="4595" actId="1035"/>
          <ac:spMkLst>
            <pc:docMk/>
            <pc:sldMk cId="335552452" sldId="419"/>
            <ac:spMk id="44" creationId="{4B671A7F-7F4D-45CA-8B0E-9BBF915F8D89}"/>
          </ac:spMkLst>
        </pc:spChg>
        <pc:spChg chg="add mod">
          <ac:chgData name="Mathugamavithanage Dilruk Dasantha Perera" userId="c2a87547-8c9f-4ea5-89db-9cb707856635" providerId="ADAL" clId="{F308D04E-E407-410C-925A-5826A22D9907}" dt="2017-10-19T16:45:04.352" v="4353"/>
          <ac:spMkLst>
            <pc:docMk/>
            <pc:sldMk cId="335552452" sldId="419"/>
            <ac:spMk id="46" creationId="{9763D658-EB25-4627-986C-3BBDA748A613}"/>
          </ac:spMkLst>
        </pc:spChg>
        <pc:spChg chg="add mod">
          <ac:chgData name="Mathugamavithanage Dilruk Dasantha Perera" userId="c2a87547-8c9f-4ea5-89db-9cb707856635" providerId="ADAL" clId="{F308D04E-E407-410C-925A-5826A22D9907}" dt="2017-10-19T16:50:19.251" v="4524" actId="1038"/>
          <ac:spMkLst>
            <pc:docMk/>
            <pc:sldMk cId="335552452" sldId="419"/>
            <ac:spMk id="47" creationId="{367204F1-CB45-4145-8EE2-10F84A79F546}"/>
          </ac:spMkLst>
        </pc:spChg>
        <pc:spChg chg="add mod">
          <ac:chgData name="Mathugamavithanage Dilruk Dasantha Perera" userId="c2a87547-8c9f-4ea5-89db-9cb707856635" providerId="ADAL" clId="{F308D04E-E407-410C-925A-5826A22D9907}" dt="2017-10-19T16:57:36.552" v="4730" actId="1035"/>
          <ac:spMkLst>
            <pc:docMk/>
            <pc:sldMk cId="335552452" sldId="419"/>
            <ac:spMk id="48" creationId="{141B12AE-888D-4A8A-8406-BF3BE7EC6295}"/>
          </ac:spMkLst>
        </pc:spChg>
        <pc:spChg chg="add mod">
          <ac:chgData name="Mathugamavithanage Dilruk Dasantha Perera" userId="c2a87547-8c9f-4ea5-89db-9cb707856635" providerId="ADAL" clId="{F308D04E-E407-410C-925A-5826A22D9907}" dt="2017-10-19T16:45:04.352" v="4353"/>
          <ac:spMkLst>
            <pc:docMk/>
            <pc:sldMk cId="335552452" sldId="419"/>
            <ac:spMk id="49" creationId="{268E2BEB-8DA2-4C41-8117-19DD1C75486D}"/>
          </ac:spMkLst>
        </pc:spChg>
        <pc:spChg chg="add mod topLvl">
          <ac:chgData name="Mathugamavithanage Dilruk Dasantha Perera" userId="c2a87547-8c9f-4ea5-89db-9cb707856635" providerId="ADAL" clId="{F308D04E-E407-410C-925A-5826A22D9907}" dt="2017-10-19T16:50:34.029" v="4525"/>
          <ac:spMkLst>
            <pc:docMk/>
            <pc:sldMk cId="335552452" sldId="419"/>
            <ac:spMk id="51" creationId="{9672501C-9C64-4763-9D4A-F7E2542BA3FF}"/>
          </ac:spMkLst>
        </pc:spChg>
        <pc:spChg chg="add mod topLvl">
          <ac:chgData name="Mathugamavithanage Dilruk Dasantha Perera" userId="c2a87547-8c9f-4ea5-89db-9cb707856635" providerId="ADAL" clId="{F308D04E-E407-410C-925A-5826A22D9907}" dt="2017-10-19T16:50:34.029" v="4525"/>
          <ac:spMkLst>
            <pc:docMk/>
            <pc:sldMk cId="335552452" sldId="419"/>
            <ac:spMk id="52" creationId="{C0F7023F-CC43-41CC-A855-C62915DE002C}"/>
          </ac:spMkLst>
        </pc:spChg>
        <pc:spChg chg="add mod ord topLvl">
          <ac:chgData name="Mathugamavithanage Dilruk Dasantha Perera" userId="c2a87547-8c9f-4ea5-89db-9cb707856635" providerId="ADAL" clId="{F308D04E-E407-410C-925A-5826A22D9907}" dt="2017-10-19T16:50:34.029" v="4525"/>
          <ac:spMkLst>
            <pc:docMk/>
            <pc:sldMk cId="335552452" sldId="419"/>
            <ac:spMk id="53" creationId="{F34F1853-05E4-4C80-9B38-FA62F3F1F595}"/>
          </ac:spMkLst>
        </pc:spChg>
        <pc:spChg chg="add mod topLvl">
          <ac:chgData name="Mathugamavithanage Dilruk Dasantha Perera" userId="c2a87547-8c9f-4ea5-89db-9cb707856635" providerId="ADAL" clId="{F308D04E-E407-410C-925A-5826A22D9907}" dt="2017-10-19T16:50:34.029" v="4525"/>
          <ac:spMkLst>
            <pc:docMk/>
            <pc:sldMk cId="335552452" sldId="419"/>
            <ac:spMk id="54" creationId="{DC3FADFE-432F-4BD4-B8F9-9EC2F5B6D85A}"/>
          </ac:spMkLst>
        </pc:spChg>
        <pc:spChg chg="add mod">
          <ac:chgData name="Mathugamavithanage Dilruk Dasantha Perera" userId="c2a87547-8c9f-4ea5-89db-9cb707856635" providerId="ADAL" clId="{F308D04E-E407-410C-925A-5826A22D9907}" dt="2017-10-19T16:53:08.286" v="4529"/>
          <ac:spMkLst>
            <pc:docMk/>
            <pc:sldMk cId="335552452" sldId="419"/>
            <ac:spMk id="55" creationId="{C772B3D1-BFBE-491A-A4FE-A58EB213BD06}"/>
          </ac:spMkLst>
        </pc:spChg>
        <pc:spChg chg="add mod">
          <ac:chgData name="Mathugamavithanage Dilruk Dasantha Perera" userId="c2a87547-8c9f-4ea5-89db-9cb707856635" providerId="ADAL" clId="{F308D04E-E407-410C-925A-5826A22D9907}" dt="2017-10-19T16:58:44.059" v="4755"/>
          <ac:spMkLst>
            <pc:docMk/>
            <pc:sldMk cId="335552452" sldId="419"/>
            <ac:spMk id="56" creationId="{6107DE9C-9F6C-45FC-A721-06B04606C5AC}"/>
          </ac:spMkLst>
        </pc:spChg>
        <pc:spChg chg="add mod">
          <ac:chgData name="Mathugamavithanage Dilruk Dasantha Perera" userId="c2a87547-8c9f-4ea5-89db-9cb707856635" providerId="ADAL" clId="{F308D04E-E407-410C-925A-5826A22D9907}" dt="2017-10-19T17:06:16.528" v="4822"/>
          <ac:spMkLst>
            <pc:docMk/>
            <pc:sldMk cId="335552452" sldId="419"/>
            <ac:spMk id="58" creationId="{B80AC06E-6501-4572-BF81-8274D271CD6F}"/>
          </ac:spMkLst>
        </pc:spChg>
        <pc:spChg chg="add mod">
          <ac:chgData name="Mathugamavithanage Dilruk Dasantha Perera" userId="c2a87547-8c9f-4ea5-89db-9cb707856635" providerId="ADAL" clId="{F308D04E-E407-410C-925A-5826A22D9907}" dt="2017-10-19T16:48:11.296" v="4417"/>
          <ac:spMkLst>
            <pc:docMk/>
            <pc:sldMk cId="335552452" sldId="419"/>
            <ac:spMk id="59" creationId="{9D970822-A20A-4F9C-9D68-8F3CFD66359E}"/>
          </ac:spMkLst>
        </pc:spChg>
        <pc:spChg chg="add mod">
          <ac:chgData name="Mathugamavithanage Dilruk Dasantha Perera" userId="c2a87547-8c9f-4ea5-89db-9cb707856635" providerId="ADAL" clId="{F308D04E-E407-410C-925A-5826A22D9907}" dt="2017-10-19T17:06:08.461" v="4821"/>
          <ac:spMkLst>
            <pc:docMk/>
            <pc:sldMk cId="335552452" sldId="419"/>
            <ac:spMk id="63" creationId="{BBE67DA2-1F5B-483E-B67B-138BA35E1928}"/>
          </ac:spMkLst>
        </pc:spChg>
        <pc:spChg chg="add mod">
          <ac:chgData name="Mathugamavithanage Dilruk Dasantha Perera" userId="c2a87547-8c9f-4ea5-89db-9cb707856635" providerId="ADAL" clId="{F308D04E-E407-410C-925A-5826A22D9907}" dt="2017-10-19T17:06:31.370" v="4823"/>
          <ac:spMkLst>
            <pc:docMk/>
            <pc:sldMk cId="335552452" sldId="419"/>
            <ac:spMk id="64" creationId="{4994B683-5B5A-4CCC-BB5A-30654C6E9FBA}"/>
          </ac:spMkLst>
        </pc:spChg>
        <pc:spChg chg="add mod">
          <ac:chgData name="Mathugamavithanage Dilruk Dasantha Perera" userId="c2a87547-8c9f-4ea5-89db-9cb707856635" providerId="ADAL" clId="{F308D04E-E407-410C-925A-5826A22D9907}" dt="2017-10-19T17:06:08.461" v="4821"/>
          <ac:spMkLst>
            <pc:docMk/>
            <pc:sldMk cId="335552452" sldId="419"/>
            <ac:spMk id="65" creationId="{02D99241-34C9-4939-B57B-3408DE6778CF}"/>
          </ac:spMkLst>
        </pc:spChg>
        <pc:grpChg chg="add mod">
          <ac:chgData name="Mathugamavithanage Dilruk Dasantha Perera" userId="c2a87547-8c9f-4ea5-89db-9cb707856635" providerId="ADAL" clId="{F308D04E-E407-410C-925A-5826A22D9907}" dt="2017-10-19T16:48:11.296" v="4417"/>
          <ac:grpSpMkLst>
            <pc:docMk/>
            <pc:sldMk cId="335552452" sldId="419"/>
            <ac:grpSpMk id="7" creationId="{2591C93C-55A3-4C88-B4D5-384C467FD56D}"/>
          </ac:grpSpMkLst>
        </pc:grpChg>
        <pc:grpChg chg="add del mod topLvl">
          <ac:chgData name="Mathugamavithanage Dilruk Dasantha Perera" userId="c2a87547-8c9f-4ea5-89db-9cb707856635" providerId="ADAL" clId="{F308D04E-E407-410C-925A-5826A22D9907}" dt="2017-10-19T16:49:54.768" v="4489"/>
          <ac:grpSpMkLst>
            <pc:docMk/>
            <pc:sldMk cId="335552452" sldId="419"/>
            <ac:grpSpMk id="9" creationId="{D62DB54A-E0AE-4E00-8A87-BB5E6C7F7DC3}"/>
          </ac:grpSpMkLst>
        </pc:grpChg>
        <pc:grpChg chg="add mod topLvl">
          <ac:chgData name="Mathugamavithanage Dilruk Dasantha Perera" userId="c2a87547-8c9f-4ea5-89db-9cb707856635" providerId="ADAL" clId="{F308D04E-E407-410C-925A-5826A22D9907}" dt="2017-10-19T17:09:40.244" v="4836"/>
          <ac:grpSpMkLst>
            <pc:docMk/>
            <pc:sldMk cId="335552452" sldId="419"/>
            <ac:grpSpMk id="20" creationId="{F5C7278D-9CD5-44C3-B45B-9D0D3E72F430}"/>
          </ac:grpSpMkLst>
        </pc:grpChg>
        <pc:grpChg chg="add del mod topLvl">
          <ac:chgData name="Mathugamavithanage Dilruk Dasantha Perera" userId="c2a87547-8c9f-4ea5-89db-9cb707856635" providerId="ADAL" clId="{F308D04E-E407-410C-925A-5826A22D9907}" dt="2017-10-19T16:49:33.536" v="4450"/>
          <ac:grpSpMkLst>
            <pc:docMk/>
            <pc:sldMk cId="335552452" sldId="419"/>
            <ac:grpSpMk id="22" creationId="{C6682C12-22E7-4B8A-9701-11524317B895}"/>
          </ac:grpSpMkLst>
        </pc:grpChg>
        <pc:grpChg chg="add del mod">
          <ac:chgData name="Mathugamavithanage Dilruk Dasantha Perera" userId="c2a87547-8c9f-4ea5-89db-9cb707856635" providerId="ADAL" clId="{F308D04E-E407-410C-925A-5826A22D9907}" dt="2017-10-19T16:49:22.913" v="4447"/>
          <ac:grpSpMkLst>
            <pc:docMk/>
            <pc:sldMk cId="335552452" sldId="419"/>
            <ac:grpSpMk id="25" creationId="{77ED9059-B0FC-4BC8-82FF-0DBDF9A702B1}"/>
          </ac:grpSpMkLst>
        </pc:grpChg>
        <pc:grpChg chg="add mod">
          <ac:chgData name="Mathugamavithanage Dilruk Dasantha Perera" userId="c2a87547-8c9f-4ea5-89db-9cb707856635" providerId="ADAL" clId="{F308D04E-E407-410C-925A-5826A22D9907}" dt="2017-10-19T17:03:24.835" v="4790"/>
          <ac:grpSpMkLst>
            <pc:docMk/>
            <pc:sldMk cId="335552452" sldId="419"/>
            <ac:grpSpMk id="26" creationId="{A609FBD2-631F-433E-9567-B970DC0675DB}"/>
          </ac:grpSpMkLst>
        </pc:grpChg>
        <pc:grpChg chg="mod">
          <ac:chgData name="Mathugamavithanage Dilruk Dasantha Perera" userId="c2a87547-8c9f-4ea5-89db-9cb707856635" providerId="ADAL" clId="{F308D04E-E407-410C-925A-5826A22D9907}" dt="2017-10-19T17:09:40.244" v="4836"/>
          <ac:grpSpMkLst>
            <pc:docMk/>
            <pc:sldMk cId="335552452" sldId="419"/>
            <ac:grpSpMk id="28" creationId="{1CD09431-0A11-4C8D-978D-A7B33751388A}"/>
          </ac:grpSpMkLst>
        </pc:grpChg>
        <pc:grpChg chg="del mod topLvl">
          <ac:chgData name="Mathugamavithanage Dilruk Dasantha Perera" userId="c2a87547-8c9f-4ea5-89db-9cb707856635" providerId="ADAL" clId="{F308D04E-E407-410C-925A-5826A22D9907}" dt="2017-10-19T16:53:16.593" v="4532" actId="478"/>
          <ac:grpSpMkLst>
            <pc:docMk/>
            <pc:sldMk cId="335552452" sldId="419"/>
            <ac:grpSpMk id="37" creationId="{00000000-0000-0000-0000-000000000000}"/>
          </ac:grpSpMkLst>
        </pc:grpChg>
        <pc:grpChg chg="del mod topLvl">
          <ac:chgData name="Mathugamavithanage Dilruk Dasantha Perera" userId="c2a87547-8c9f-4ea5-89db-9cb707856635" providerId="ADAL" clId="{F308D04E-E407-410C-925A-5826A22D9907}" dt="2017-10-19T16:53:56.944" v="4536" actId="478"/>
          <ac:grpSpMkLst>
            <pc:docMk/>
            <pc:sldMk cId="335552452" sldId="419"/>
            <ac:grpSpMk id="38" creationId="{00000000-0000-0000-0000-000000000000}"/>
          </ac:grpSpMkLst>
        </pc:grpChg>
        <pc:grpChg chg="del mod">
          <ac:chgData name="Mathugamavithanage Dilruk Dasantha Perera" userId="c2a87547-8c9f-4ea5-89db-9cb707856635" providerId="ADAL" clId="{F308D04E-E407-410C-925A-5826A22D9907}" dt="2017-10-19T17:08:05.783" v="4833" actId="478"/>
          <ac:grpSpMkLst>
            <pc:docMk/>
            <pc:sldMk cId="335552452" sldId="419"/>
            <ac:grpSpMk id="39" creationId="{00000000-0000-0000-0000-000000000000}"/>
          </ac:grpSpMkLst>
        </pc:grpChg>
        <pc:grpChg chg="add del">
          <ac:chgData name="Mathugamavithanage Dilruk Dasantha Perera" userId="c2a87547-8c9f-4ea5-89db-9cb707856635" providerId="ADAL" clId="{F308D04E-E407-410C-925A-5826A22D9907}" dt="2017-10-19T16:52:47.127" v="4528"/>
          <ac:grpSpMkLst>
            <pc:docMk/>
            <pc:sldMk cId="335552452" sldId="419"/>
            <ac:grpSpMk id="40" creationId="{00000000-0000-0000-0000-000000000000}"/>
          </ac:grpSpMkLst>
        </pc:grpChg>
        <pc:grpChg chg="del">
          <ac:chgData name="Mathugamavithanage Dilruk Dasantha Perera" userId="c2a87547-8c9f-4ea5-89db-9cb707856635" providerId="ADAL" clId="{F308D04E-E407-410C-925A-5826A22D9907}" dt="2017-10-19T16:47:57.032" v="4401" actId="478"/>
          <ac:grpSpMkLst>
            <pc:docMk/>
            <pc:sldMk cId="335552452" sldId="419"/>
            <ac:grpSpMk id="41" creationId="{00000000-0000-0000-0000-000000000000}"/>
          </ac:grpSpMkLst>
        </pc:grpChg>
        <pc:grpChg chg="mod">
          <ac:chgData name="Mathugamavithanage Dilruk Dasantha Perera" userId="c2a87547-8c9f-4ea5-89db-9cb707856635" providerId="ADAL" clId="{F308D04E-E407-410C-925A-5826A22D9907}" dt="2017-10-19T17:09:40.244" v="4836"/>
          <ac:grpSpMkLst>
            <pc:docMk/>
            <pc:sldMk cId="335552452" sldId="419"/>
            <ac:grpSpMk id="60" creationId="{B325675A-3695-46A8-86E0-BE6D3271AFEC}"/>
          </ac:grpSpMkLst>
        </pc:grpChg>
        <pc:grpChg chg="add mod">
          <ac:chgData name="Mathugamavithanage Dilruk Dasantha Perera" userId="c2a87547-8c9f-4ea5-89db-9cb707856635" providerId="ADAL" clId="{F308D04E-E407-410C-925A-5826A22D9907}" dt="2017-10-19T17:09:40.244" v="4836"/>
          <ac:grpSpMkLst>
            <pc:docMk/>
            <pc:sldMk cId="335552452" sldId="419"/>
            <ac:grpSpMk id="61" creationId="{5E1B05AD-0739-4237-BED5-0E7891D8C2C7}"/>
          </ac:grpSpMkLst>
        </pc:grpChg>
        <pc:grpChg chg="add mod">
          <ac:chgData name="Mathugamavithanage Dilruk Dasantha Perera" userId="c2a87547-8c9f-4ea5-89db-9cb707856635" providerId="ADAL" clId="{F308D04E-E407-410C-925A-5826A22D9907}" dt="2017-10-19T17:09:40.244" v="4836"/>
          <ac:grpSpMkLst>
            <pc:docMk/>
            <pc:sldMk cId="335552452" sldId="419"/>
            <ac:grpSpMk id="62" creationId="{81E1FE04-EED3-4958-AE3C-91DEF9BE3140}"/>
          </ac:grpSpMkLst>
        </pc:grpChg>
        <pc:grpChg chg="add mod">
          <ac:chgData name="Mathugamavithanage Dilruk Dasantha Perera" userId="c2a87547-8c9f-4ea5-89db-9cb707856635" providerId="ADAL" clId="{F308D04E-E407-410C-925A-5826A22D9907}" dt="2017-10-19T17:09:40.244" v="4836"/>
          <ac:grpSpMkLst>
            <pc:docMk/>
            <pc:sldMk cId="335552452" sldId="419"/>
            <ac:grpSpMk id="66" creationId="{FA30C426-5A01-408F-9B11-A1F20657FD7A}"/>
          </ac:grpSpMkLst>
        </pc:grpChg>
        <pc:grpChg chg="add mod">
          <ac:chgData name="Mathugamavithanage Dilruk Dasantha Perera" userId="c2a87547-8c9f-4ea5-89db-9cb707856635" providerId="ADAL" clId="{F308D04E-E407-410C-925A-5826A22D9907}" dt="2017-10-19T17:09:40.244" v="4836"/>
          <ac:grpSpMkLst>
            <pc:docMk/>
            <pc:sldMk cId="335552452" sldId="419"/>
            <ac:grpSpMk id="68" creationId="{DD8DD983-568F-41DD-803F-5997B466A263}"/>
          </ac:grpSpMkLst>
        </pc:grpChg>
        <pc:grpChg chg="add mod">
          <ac:chgData name="Mathugamavithanage Dilruk Dasantha Perera" userId="c2a87547-8c9f-4ea5-89db-9cb707856635" providerId="ADAL" clId="{F308D04E-E407-410C-925A-5826A22D9907}" dt="2017-10-19T17:09:40.244" v="4836"/>
          <ac:grpSpMkLst>
            <pc:docMk/>
            <pc:sldMk cId="335552452" sldId="419"/>
            <ac:grpSpMk id="70" creationId="{146A9B16-1973-49EE-BD55-712170009B19}"/>
          </ac:grpSpMkLst>
        </pc:grpChg>
        <pc:grpChg chg="add mod">
          <ac:chgData name="Mathugamavithanage Dilruk Dasantha Perera" userId="c2a87547-8c9f-4ea5-89db-9cb707856635" providerId="ADAL" clId="{F308D04E-E407-410C-925A-5826A22D9907}" dt="2017-10-19T17:06:16.528" v="4822"/>
          <ac:grpSpMkLst>
            <pc:docMk/>
            <pc:sldMk cId="335552452" sldId="419"/>
            <ac:grpSpMk id="72" creationId="{03A432B8-99AE-43BE-8920-79ACE2E0D3C4}"/>
          </ac:grpSpMkLst>
        </pc:grpChg>
        <pc:grpChg chg="add mod">
          <ac:chgData name="Mathugamavithanage Dilruk Dasantha Perera" userId="c2a87547-8c9f-4ea5-89db-9cb707856635" providerId="ADAL" clId="{F308D04E-E407-410C-925A-5826A22D9907}" dt="2017-10-19T17:09:40.244" v="4836"/>
          <ac:grpSpMkLst>
            <pc:docMk/>
            <pc:sldMk cId="335552452" sldId="419"/>
            <ac:grpSpMk id="74" creationId="{0C39EA5F-7BDB-449A-8EE7-C1F062E81733}"/>
          </ac:grpSpMkLst>
        </pc:grpChg>
        <pc:grpChg chg="add mod">
          <ac:chgData name="Mathugamavithanage Dilruk Dasantha Perera" userId="c2a87547-8c9f-4ea5-89db-9cb707856635" providerId="ADAL" clId="{F308D04E-E407-410C-925A-5826A22D9907}" dt="2017-10-19T17:09:40.244" v="4836"/>
          <ac:grpSpMkLst>
            <pc:docMk/>
            <pc:sldMk cId="335552452" sldId="419"/>
            <ac:grpSpMk id="75" creationId="{6C3F1FDE-37A1-49BB-B0A6-B5154ACB32AE}"/>
          </ac:grpSpMkLst>
        </pc:grpChg>
        <pc:grpChg chg="add mod">
          <ac:chgData name="Mathugamavithanage Dilruk Dasantha Perera" userId="c2a87547-8c9f-4ea5-89db-9cb707856635" providerId="ADAL" clId="{F308D04E-E407-410C-925A-5826A22D9907}" dt="2017-10-19T17:09:40.244" v="4836"/>
          <ac:grpSpMkLst>
            <pc:docMk/>
            <pc:sldMk cId="335552452" sldId="419"/>
            <ac:grpSpMk id="76" creationId="{E19DEE8F-DBBA-4A2F-8A31-6D8BBCDB6AD8}"/>
          </ac:grpSpMkLst>
        </pc:grpChg>
        <pc:graphicFrameChg chg="add del mod modGraphic">
          <ac:chgData name="Mathugamavithanage Dilruk Dasantha Perera" userId="c2a87547-8c9f-4ea5-89db-9cb707856635" providerId="ADAL" clId="{F308D04E-E407-410C-925A-5826A22D9907}" dt="2017-10-19T17:02:59.614" v="4788" actId="478"/>
          <ac:graphicFrameMkLst>
            <pc:docMk/>
            <pc:sldMk cId="335552452" sldId="419"/>
            <ac:graphicFrameMk id="4" creationId="{39286B64-6D18-4EC1-B1A9-9DDD4F931A1F}"/>
          </ac:graphicFrameMkLst>
        </pc:graphicFrameChg>
        <pc:graphicFrameChg chg="add del mod modGraphic">
          <ac:chgData name="Mathugamavithanage Dilruk Dasantha Perera" userId="c2a87547-8c9f-4ea5-89db-9cb707856635" providerId="ADAL" clId="{F308D04E-E407-410C-925A-5826A22D9907}" dt="2017-10-19T17:00:59.783" v="4767" actId="478"/>
          <ac:graphicFrameMkLst>
            <pc:docMk/>
            <pc:sldMk cId="335552452" sldId="419"/>
            <ac:graphicFrameMk id="45" creationId="{89717674-814D-4D1D-A6F5-E60C0199DA44}"/>
          </ac:graphicFrameMkLst>
        </pc:graphicFrameChg>
        <pc:graphicFrameChg chg="add del mod modGraphic">
          <ac:chgData name="Mathugamavithanage Dilruk Dasantha Perera" userId="c2a87547-8c9f-4ea5-89db-9cb707856635" providerId="ADAL" clId="{F308D04E-E407-410C-925A-5826A22D9907}" dt="2017-10-19T16:59:51.264" v="4759" actId="478"/>
          <ac:graphicFrameMkLst>
            <pc:docMk/>
            <pc:sldMk cId="335552452" sldId="419"/>
            <ac:graphicFrameMk id="50" creationId="{989241C4-F7A0-4D22-830F-DFE799907557}"/>
          </ac:graphicFrameMkLst>
        </pc:graphicFrameChg>
        <pc:graphicFrameChg chg="add del mod modGraphic">
          <ac:chgData name="Mathugamavithanage Dilruk Dasantha Perera" userId="c2a87547-8c9f-4ea5-89db-9cb707856635" providerId="ADAL" clId="{F308D04E-E407-410C-925A-5826A22D9907}" dt="2017-10-19T17:05:14.818" v="4804" actId="478"/>
          <ac:graphicFrameMkLst>
            <pc:docMk/>
            <pc:sldMk cId="335552452" sldId="419"/>
            <ac:graphicFrameMk id="57" creationId="{6750E39C-8406-4519-A259-5FE4C8CACC0D}"/>
          </ac:graphicFrameMkLst>
        </pc:graphicFrameChg>
        <pc:picChg chg="del mod topLvl">
          <ac:chgData name="Mathugamavithanage Dilruk Dasantha Perera" userId="c2a87547-8c9f-4ea5-89db-9cb707856635" providerId="ADAL" clId="{F308D04E-E407-410C-925A-5826A22D9907}" dt="2017-10-19T16:55:40.624" v="4558" actId="478"/>
          <ac:picMkLst>
            <pc:docMk/>
            <pc:sldMk cId="335552452" sldId="419"/>
            <ac:picMk id="14" creationId="{00000000-0000-0000-0000-000000000000}"/>
          </ac:picMkLst>
        </pc:picChg>
        <pc:picChg chg="mod">
          <ac:chgData name="Mathugamavithanage Dilruk Dasantha Perera" userId="c2a87547-8c9f-4ea5-89db-9cb707856635" providerId="ADAL" clId="{F308D04E-E407-410C-925A-5826A22D9907}" dt="2017-10-19T16:22:18.376" v="3862"/>
          <ac:picMkLst>
            <pc:docMk/>
            <pc:sldMk cId="335552452" sldId="419"/>
            <ac:picMk id="19" creationId="{00000000-0000-0000-0000-000000000000}"/>
          </ac:picMkLst>
        </pc:picChg>
        <pc:picChg chg="add mod ord">
          <ac:chgData name="Mathugamavithanage Dilruk Dasantha Perera" userId="c2a87547-8c9f-4ea5-89db-9cb707856635" providerId="ADAL" clId="{F308D04E-E407-410C-925A-5826A22D9907}" dt="2017-10-19T17:01:30.019" v="4782" actId="167"/>
          <ac:picMkLst>
            <pc:docMk/>
            <pc:sldMk cId="335552452" sldId="419"/>
            <ac:picMk id="67" creationId="{85F7B8F8-BAFA-4224-8849-C6C470750E65}"/>
          </ac:picMkLst>
        </pc:picChg>
        <pc:picChg chg="add mod">
          <ac:chgData name="Mathugamavithanage Dilruk Dasantha Perera" userId="c2a87547-8c9f-4ea5-89db-9cb707856635" providerId="ADAL" clId="{F308D04E-E407-410C-925A-5826A22D9907}" dt="2017-10-19T17:01:40.682" v="4784"/>
          <ac:picMkLst>
            <pc:docMk/>
            <pc:sldMk cId="335552452" sldId="419"/>
            <ac:picMk id="69" creationId="{A04CA415-9865-46C8-A8E9-F7DE6E1B8083}"/>
          </ac:picMkLst>
        </pc:picChg>
        <pc:picChg chg="add mod">
          <ac:chgData name="Mathugamavithanage Dilruk Dasantha Perera" userId="c2a87547-8c9f-4ea5-89db-9cb707856635" providerId="ADAL" clId="{F308D04E-E407-410C-925A-5826A22D9907}" dt="2017-10-19T17:03:24.835" v="4790"/>
          <ac:picMkLst>
            <pc:docMk/>
            <pc:sldMk cId="335552452" sldId="419"/>
            <ac:picMk id="71" creationId="{9BDC1EE0-CB11-4A6A-8707-98D257890344}"/>
          </ac:picMkLst>
        </pc:picChg>
        <pc:picChg chg="add mod">
          <ac:chgData name="Mathugamavithanage Dilruk Dasantha Perera" userId="c2a87547-8c9f-4ea5-89db-9cb707856635" providerId="ADAL" clId="{F308D04E-E407-410C-925A-5826A22D9907}" dt="2017-10-19T17:25:27.980" v="4847"/>
          <ac:picMkLst>
            <pc:docMk/>
            <pc:sldMk cId="335552452" sldId="419"/>
            <ac:picMk id="73" creationId="{CF0FBFD0-F804-461B-84DA-E0FD6881BC90}"/>
          </ac:picMkLst>
        </pc:picChg>
      </pc:sldChg>
      <pc:sldChg chg="modTransition modNotes">
        <pc:chgData name="Mathugamavithanage Dilruk Dasantha Perera" userId="c2a87547-8c9f-4ea5-89db-9cb707856635" providerId="ADAL" clId="{F308D04E-E407-410C-925A-5826A22D9907}" dt="2017-10-19T20:13:06.546" v="4850"/>
        <pc:sldMkLst>
          <pc:docMk/>
          <pc:sldMk cId="1219727426" sldId="420"/>
        </pc:sldMkLst>
      </pc:sldChg>
      <pc:sldChg chg="addSp delSp modSp addAnim delAnim modAnim modNotes modNotesTx">
        <pc:chgData name="Mathugamavithanage Dilruk Dasantha Perera" userId="c2a87547-8c9f-4ea5-89db-9cb707856635" providerId="ADAL" clId="{F308D04E-E407-410C-925A-5826A22D9907}" dt="2017-10-19T20:13:06.546" v="4850"/>
        <pc:sldMkLst>
          <pc:docMk/>
          <pc:sldMk cId="2761383106" sldId="426"/>
        </pc:sldMkLst>
        <pc:spChg chg="mod">
          <ac:chgData name="Mathugamavithanage Dilruk Dasantha Perera" userId="c2a87547-8c9f-4ea5-89db-9cb707856635" providerId="ADAL" clId="{F308D04E-E407-410C-925A-5826A22D9907}" dt="2017-10-19T13:42:53.556" v="3053"/>
          <ac:spMkLst>
            <pc:docMk/>
            <pc:sldMk cId="2761383106" sldId="426"/>
            <ac:spMk id="3" creationId="{00000000-0000-0000-0000-000000000000}"/>
          </ac:spMkLst>
        </pc:spChg>
        <pc:spChg chg="mod">
          <ac:chgData name="Mathugamavithanage Dilruk Dasantha Perera" userId="c2a87547-8c9f-4ea5-89db-9cb707856635" providerId="ADAL" clId="{F308D04E-E407-410C-925A-5826A22D9907}" dt="2017-10-19T15:18:04.594" v="3713"/>
          <ac:spMkLst>
            <pc:docMk/>
            <pc:sldMk cId="2761383106" sldId="426"/>
            <ac:spMk id="12" creationId="{00000000-0000-0000-0000-000000000000}"/>
          </ac:spMkLst>
        </pc:spChg>
        <pc:spChg chg="mod">
          <ac:chgData name="Mathugamavithanage Dilruk Dasantha Perera" userId="c2a87547-8c9f-4ea5-89db-9cb707856635" providerId="ADAL" clId="{F308D04E-E407-410C-925A-5826A22D9907}" dt="2017-10-19T15:18:04.594" v="3713"/>
          <ac:spMkLst>
            <pc:docMk/>
            <pc:sldMk cId="2761383106" sldId="426"/>
            <ac:spMk id="13" creationId="{00000000-0000-0000-0000-000000000000}"/>
          </ac:spMkLst>
        </pc:spChg>
        <pc:spChg chg="mod">
          <ac:chgData name="Mathugamavithanage Dilruk Dasantha Perera" userId="c2a87547-8c9f-4ea5-89db-9cb707856635" providerId="ADAL" clId="{F308D04E-E407-410C-925A-5826A22D9907}" dt="2017-10-19T15:18:04.594" v="3713"/>
          <ac:spMkLst>
            <pc:docMk/>
            <pc:sldMk cId="2761383106" sldId="426"/>
            <ac:spMk id="14" creationId="{00000000-0000-0000-0000-000000000000}"/>
          </ac:spMkLst>
        </pc:spChg>
        <pc:spChg chg="mod">
          <ac:chgData name="Mathugamavithanage Dilruk Dasantha Perera" userId="c2a87547-8c9f-4ea5-89db-9cb707856635" providerId="ADAL" clId="{F308D04E-E407-410C-925A-5826A22D9907}" dt="2017-10-19T15:18:04.594" v="3713"/>
          <ac:spMkLst>
            <pc:docMk/>
            <pc:sldMk cId="2761383106" sldId="426"/>
            <ac:spMk id="15" creationId="{00000000-0000-0000-0000-000000000000}"/>
          </ac:spMkLst>
        </pc:spChg>
        <pc:spChg chg="mod">
          <ac:chgData name="Mathugamavithanage Dilruk Dasantha Perera" userId="c2a87547-8c9f-4ea5-89db-9cb707856635" providerId="ADAL" clId="{F308D04E-E407-410C-925A-5826A22D9907}" dt="2017-10-19T15:18:04.594" v="3713"/>
          <ac:spMkLst>
            <pc:docMk/>
            <pc:sldMk cId="2761383106" sldId="426"/>
            <ac:spMk id="16" creationId="{00000000-0000-0000-0000-000000000000}"/>
          </ac:spMkLst>
        </pc:spChg>
        <pc:spChg chg="mod">
          <ac:chgData name="Mathugamavithanage Dilruk Dasantha Perera" userId="c2a87547-8c9f-4ea5-89db-9cb707856635" providerId="ADAL" clId="{F308D04E-E407-410C-925A-5826A22D9907}" dt="2017-10-19T15:18:04.594" v="3713"/>
          <ac:spMkLst>
            <pc:docMk/>
            <pc:sldMk cId="2761383106" sldId="426"/>
            <ac:spMk id="17" creationId="{00000000-0000-0000-0000-000000000000}"/>
          </ac:spMkLst>
        </pc:spChg>
        <pc:spChg chg="mod">
          <ac:chgData name="Mathugamavithanage Dilruk Dasantha Perera" userId="c2a87547-8c9f-4ea5-89db-9cb707856635" providerId="ADAL" clId="{F308D04E-E407-410C-925A-5826A22D9907}" dt="2017-10-19T15:18:04.594" v="3713"/>
          <ac:spMkLst>
            <pc:docMk/>
            <pc:sldMk cId="2761383106" sldId="426"/>
            <ac:spMk id="20" creationId="{00000000-0000-0000-0000-000000000000}"/>
          </ac:spMkLst>
        </pc:spChg>
        <pc:spChg chg="mod">
          <ac:chgData name="Mathugamavithanage Dilruk Dasantha Perera" userId="c2a87547-8c9f-4ea5-89db-9cb707856635" providerId="ADAL" clId="{F308D04E-E407-410C-925A-5826A22D9907}" dt="2017-10-19T15:18:04.594" v="3713"/>
          <ac:spMkLst>
            <pc:docMk/>
            <pc:sldMk cId="2761383106" sldId="426"/>
            <ac:spMk id="21" creationId="{00000000-0000-0000-0000-000000000000}"/>
          </ac:spMkLst>
        </pc:spChg>
        <pc:spChg chg="mod">
          <ac:chgData name="Mathugamavithanage Dilruk Dasantha Perera" userId="c2a87547-8c9f-4ea5-89db-9cb707856635" providerId="ADAL" clId="{F308D04E-E407-410C-925A-5826A22D9907}" dt="2017-10-19T15:18:04.594" v="3713"/>
          <ac:spMkLst>
            <pc:docMk/>
            <pc:sldMk cId="2761383106" sldId="426"/>
            <ac:spMk id="22" creationId="{00000000-0000-0000-0000-000000000000}"/>
          </ac:spMkLst>
        </pc:spChg>
        <pc:spChg chg="add del mod">
          <ac:chgData name="Mathugamavithanage Dilruk Dasantha Perera" userId="c2a87547-8c9f-4ea5-89db-9cb707856635" providerId="ADAL" clId="{F308D04E-E407-410C-925A-5826A22D9907}" dt="2017-10-19T17:22:46.266" v="4846"/>
          <ac:spMkLst>
            <pc:docMk/>
            <pc:sldMk cId="2761383106" sldId="426"/>
            <ac:spMk id="68" creationId="{00000000-0000-0000-0000-000000000000}"/>
          </ac:spMkLst>
        </pc:spChg>
        <pc:spChg chg="mod">
          <ac:chgData name="Mathugamavithanage Dilruk Dasantha Perera" userId="c2a87547-8c9f-4ea5-89db-9cb707856635" providerId="ADAL" clId="{F308D04E-E407-410C-925A-5826A22D9907}" dt="2017-10-19T15:21:48.558" v="3769" actId="1035"/>
          <ac:spMkLst>
            <pc:docMk/>
            <pc:sldMk cId="2761383106" sldId="426"/>
            <ac:spMk id="69" creationId="{00000000-0000-0000-0000-000000000000}"/>
          </ac:spMkLst>
        </pc:spChg>
        <pc:spChg chg="mod">
          <ac:chgData name="Mathugamavithanage Dilruk Dasantha Perera" userId="c2a87547-8c9f-4ea5-89db-9cb707856635" providerId="ADAL" clId="{F308D04E-E407-410C-925A-5826A22D9907}" dt="2017-10-19T15:21:53.404" v="3780" actId="1036"/>
          <ac:spMkLst>
            <pc:docMk/>
            <pc:sldMk cId="2761383106" sldId="426"/>
            <ac:spMk id="70" creationId="{00000000-0000-0000-0000-000000000000}"/>
          </ac:spMkLst>
        </pc:spChg>
        <pc:spChg chg="add mod">
          <ac:chgData name="Mathugamavithanage Dilruk Dasantha Perera" userId="c2a87547-8c9f-4ea5-89db-9cb707856635" providerId="ADAL" clId="{F308D04E-E407-410C-925A-5826A22D9907}" dt="2017-10-19T13:42:08.211" v="3051" actId="1035"/>
          <ac:spMkLst>
            <pc:docMk/>
            <pc:sldMk cId="2761383106" sldId="426"/>
            <ac:spMk id="71" creationId="{D5802B92-5D3D-4094-A2E0-474192154AA5}"/>
          </ac:spMkLst>
        </pc:spChg>
        <pc:spChg chg="mod">
          <ac:chgData name="Mathugamavithanage Dilruk Dasantha Perera" userId="c2a87547-8c9f-4ea5-89db-9cb707856635" providerId="ADAL" clId="{F308D04E-E407-410C-925A-5826A22D9907}" dt="2017-10-19T15:18:29.403" v="3714"/>
          <ac:spMkLst>
            <pc:docMk/>
            <pc:sldMk cId="2761383106" sldId="426"/>
            <ac:spMk id="95" creationId="{00000000-0000-0000-0000-000000000000}"/>
          </ac:spMkLst>
        </pc:spChg>
        <pc:spChg chg="mod">
          <ac:chgData name="Mathugamavithanage Dilruk Dasantha Perera" userId="c2a87547-8c9f-4ea5-89db-9cb707856635" providerId="ADAL" clId="{F308D04E-E407-410C-925A-5826A22D9907}" dt="2017-10-19T15:18:29.403" v="3714"/>
          <ac:spMkLst>
            <pc:docMk/>
            <pc:sldMk cId="2761383106" sldId="426"/>
            <ac:spMk id="96" creationId="{00000000-0000-0000-0000-000000000000}"/>
          </ac:spMkLst>
        </pc:spChg>
        <pc:spChg chg="mod">
          <ac:chgData name="Mathugamavithanage Dilruk Dasantha Perera" userId="c2a87547-8c9f-4ea5-89db-9cb707856635" providerId="ADAL" clId="{F308D04E-E407-410C-925A-5826A22D9907}" dt="2017-10-19T15:18:29.403" v="3714"/>
          <ac:spMkLst>
            <pc:docMk/>
            <pc:sldMk cId="2761383106" sldId="426"/>
            <ac:spMk id="97" creationId="{00000000-0000-0000-0000-000000000000}"/>
          </ac:spMkLst>
        </pc:spChg>
        <pc:spChg chg="mod">
          <ac:chgData name="Mathugamavithanage Dilruk Dasantha Perera" userId="c2a87547-8c9f-4ea5-89db-9cb707856635" providerId="ADAL" clId="{F308D04E-E407-410C-925A-5826A22D9907}" dt="2017-10-19T15:18:29.403" v="3714"/>
          <ac:spMkLst>
            <pc:docMk/>
            <pc:sldMk cId="2761383106" sldId="426"/>
            <ac:spMk id="98" creationId="{00000000-0000-0000-0000-000000000000}"/>
          </ac:spMkLst>
        </pc:spChg>
        <pc:spChg chg="mod">
          <ac:chgData name="Mathugamavithanage Dilruk Dasantha Perera" userId="c2a87547-8c9f-4ea5-89db-9cb707856635" providerId="ADAL" clId="{F308D04E-E407-410C-925A-5826A22D9907}" dt="2017-10-19T15:18:29.403" v="3714"/>
          <ac:spMkLst>
            <pc:docMk/>
            <pc:sldMk cId="2761383106" sldId="426"/>
            <ac:spMk id="99" creationId="{00000000-0000-0000-0000-000000000000}"/>
          </ac:spMkLst>
        </pc:spChg>
        <pc:spChg chg="mod">
          <ac:chgData name="Mathugamavithanage Dilruk Dasantha Perera" userId="c2a87547-8c9f-4ea5-89db-9cb707856635" providerId="ADAL" clId="{F308D04E-E407-410C-925A-5826A22D9907}" dt="2017-10-19T15:18:29.403" v="3714"/>
          <ac:spMkLst>
            <pc:docMk/>
            <pc:sldMk cId="2761383106" sldId="426"/>
            <ac:spMk id="100" creationId="{00000000-0000-0000-0000-000000000000}"/>
          </ac:spMkLst>
        </pc:spChg>
        <pc:spChg chg="mod">
          <ac:chgData name="Mathugamavithanage Dilruk Dasantha Perera" userId="c2a87547-8c9f-4ea5-89db-9cb707856635" providerId="ADAL" clId="{F308D04E-E407-410C-925A-5826A22D9907}" dt="2017-10-19T15:18:29.403" v="3714"/>
          <ac:spMkLst>
            <pc:docMk/>
            <pc:sldMk cId="2761383106" sldId="426"/>
            <ac:spMk id="103" creationId="{00000000-0000-0000-0000-000000000000}"/>
          </ac:spMkLst>
        </pc:spChg>
        <pc:spChg chg="mod">
          <ac:chgData name="Mathugamavithanage Dilruk Dasantha Perera" userId="c2a87547-8c9f-4ea5-89db-9cb707856635" providerId="ADAL" clId="{F308D04E-E407-410C-925A-5826A22D9907}" dt="2017-10-19T15:18:29.403" v="3714"/>
          <ac:spMkLst>
            <pc:docMk/>
            <pc:sldMk cId="2761383106" sldId="426"/>
            <ac:spMk id="104" creationId="{00000000-0000-0000-0000-000000000000}"/>
          </ac:spMkLst>
        </pc:spChg>
        <pc:spChg chg="mod">
          <ac:chgData name="Mathugamavithanage Dilruk Dasantha Perera" userId="c2a87547-8c9f-4ea5-89db-9cb707856635" providerId="ADAL" clId="{F308D04E-E407-410C-925A-5826A22D9907}" dt="2017-10-19T15:18:29.403" v="3714"/>
          <ac:spMkLst>
            <pc:docMk/>
            <pc:sldMk cId="2761383106" sldId="426"/>
            <ac:spMk id="105" creationId="{00000000-0000-0000-0000-000000000000}"/>
          </ac:spMkLst>
        </pc:spChg>
        <pc:grpChg chg="mod">
          <ac:chgData name="Mathugamavithanage Dilruk Dasantha Perera" userId="c2a87547-8c9f-4ea5-89db-9cb707856635" providerId="ADAL" clId="{F308D04E-E407-410C-925A-5826A22D9907}" dt="2017-10-19T13:42:08.211" v="3051" actId="1035"/>
          <ac:grpSpMkLst>
            <pc:docMk/>
            <pc:sldMk cId="2761383106" sldId="426"/>
            <ac:grpSpMk id="63" creationId="{00000000-0000-0000-0000-000000000000}"/>
          </ac:grpSpMkLst>
        </pc:grpChg>
        <pc:grpChg chg="add mod">
          <ac:chgData name="Mathugamavithanage Dilruk Dasantha Perera" userId="c2a87547-8c9f-4ea5-89db-9cb707856635" providerId="ADAL" clId="{F308D04E-E407-410C-925A-5826A22D9907}" dt="2017-10-19T13:42:08.211" v="3051" actId="1035"/>
          <ac:grpSpMkLst>
            <pc:docMk/>
            <pc:sldMk cId="2761383106" sldId="426"/>
            <ac:grpSpMk id="72" creationId="{0C396723-32A0-4400-84ED-7B95F4822050}"/>
          </ac:grpSpMkLst>
        </pc:grpChg>
        <pc:grpChg chg="mod">
          <ac:chgData name="Mathugamavithanage Dilruk Dasantha Perera" userId="c2a87547-8c9f-4ea5-89db-9cb707856635" providerId="ADAL" clId="{F308D04E-E407-410C-925A-5826A22D9907}" dt="2017-10-19T13:42:08.211" v="3051" actId="1035"/>
          <ac:grpSpMkLst>
            <pc:docMk/>
            <pc:sldMk cId="2761383106" sldId="426"/>
            <ac:grpSpMk id="113" creationId="{00000000-0000-0000-0000-000000000000}"/>
          </ac:grpSpMkLst>
        </pc:grpChg>
        <pc:grpChg chg="mod">
          <ac:chgData name="Mathugamavithanage Dilruk Dasantha Perera" userId="c2a87547-8c9f-4ea5-89db-9cb707856635" providerId="ADAL" clId="{F308D04E-E407-410C-925A-5826A22D9907}" dt="2017-10-19T13:42:08.211" v="3051" actId="1035"/>
          <ac:grpSpMkLst>
            <pc:docMk/>
            <pc:sldMk cId="2761383106" sldId="426"/>
            <ac:grpSpMk id="114" creationId="{00000000-0000-0000-0000-000000000000}"/>
          </ac:grpSpMkLst>
        </pc:grpChg>
        <pc:grpChg chg="mod">
          <ac:chgData name="Mathugamavithanage Dilruk Dasantha Perera" userId="c2a87547-8c9f-4ea5-89db-9cb707856635" providerId="ADAL" clId="{F308D04E-E407-410C-925A-5826A22D9907}" dt="2017-10-19T13:42:08.211" v="3051" actId="1035"/>
          <ac:grpSpMkLst>
            <pc:docMk/>
            <pc:sldMk cId="2761383106" sldId="426"/>
            <ac:grpSpMk id="124" creationId="{00000000-0000-0000-0000-000000000000}"/>
          </ac:grpSpMkLst>
        </pc:grpChg>
      </pc:sldChg>
      <pc:sldChg chg="addSp delSp modSp modAnim modNotes modNotesTx">
        <pc:chgData name="Mathugamavithanage Dilruk Dasantha Perera" userId="c2a87547-8c9f-4ea5-89db-9cb707856635" providerId="ADAL" clId="{F308D04E-E407-410C-925A-5826A22D9907}" dt="2017-10-19T20:13:06.546" v="4850"/>
        <pc:sldMkLst>
          <pc:docMk/>
          <pc:sldMk cId="2874364704" sldId="428"/>
        </pc:sldMkLst>
        <pc:spChg chg="mod">
          <ac:chgData name="Mathugamavithanage Dilruk Dasantha Perera" userId="c2a87547-8c9f-4ea5-89db-9cb707856635" providerId="ADAL" clId="{F308D04E-E407-410C-925A-5826A22D9907}" dt="2017-10-19T15:19:34.171" v="3735"/>
          <ac:spMkLst>
            <pc:docMk/>
            <pc:sldMk cId="2874364704" sldId="428"/>
            <ac:spMk id="3" creationId="{00000000-0000-0000-0000-000000000000}"/>
          </ac:spMkLst>
        </pc:spChg>
        <pc:spChg chg="add mod">
          <ac:chgData name="Mathugamavithanage Dilruk Dasantha Perera" userId="c2a87547-8c9f-4ea5-89db-9cb707856635" providerId="ADAL" clId="{F308D04E-E407-410C-925A-5826A22D9907}" dt="2017-10-19T15:23:58.555" v="3835"/>
          <ac:spMkLst>
            <pc:docMk/>
            <pc:sldMk cId="2874364704" sldId="428"/>
            <ac:spMk id="4" creationId="{0B32667C-6136-40E7-8185-2A42E11F02B3}"/>
          </ac:spMkLst>
        </pc:spChg>
        <pc:spChg chg="mod">
          <ac:chgData name="Mathugamavithanage Dilruk Dasantha Perera" userId="c2a87547-8c9f-4ea5-89db-9cb707856635" providerId="ADAL" clId="{F308D04E-E407-410C-925A-5826A22D9907}" dt="2017-10-19T15:19:00.059" v="3715"/>
          <ac:spMkLst>
            <pc:docMk/>
            <pc:sldMk cId="2874364704" sldId="428"/>
            <ac:spMk id="18" creationId="{00000000-0000-0000-0000-000000000000}"/>
          </ac:spMkLst>
        </pc:spChg>
        <pc:spChg chg="mod">
          <ac:chgData name="Mathugamavithanage Dilruk Dasantha Perera" userId="c2a87547-8c9f-4ea5-89db-9cb707856635" providerId="ADAL" clId="{F308D04E-E407-410C-925A-5826A22D9907}" dt="2017-10-19T15:19:00.059" v="3715"/>
          <ac:spMkLst>
            <pc:docMk/>
            <pc:sldMk cId="2874364704" sldId="428"/>
            <ac:spMk id="19" creationId="{00000000-0000-0000-0000-000000000000}"/>
          </ac:spMkLst>
        </pc:spChg>
        <pc:spChg chg="mod">
          <ac:chgData name="Mathugamavithanage Dilruk Dasantha Perera" userId="c2a87547-8c9f-4ea5-89db-9cb707856635" providerId="ADAL" clId="{F308D04E-E407-410C-925A-5826A22D9907}" dt="2017-10-19T15:19:00.059" v="3715"/>
          <ac:spMkLst>
            <pc:docMk/>
            <pc:sldMk cId="2874364704" sldId="428"/>
            <ac:spMk id="20" creationId="{00000000-0000-0000-0000-000000000000}"/>
          </ac:spMkLst>
        </pc:spChg>
        <pc:spChg chg="mod">
          <ac:chgData name="Mathugamavithanage Dilruk Dasantha Perera" userId="c2a87547-8c9f-4ea5-89db-9cb707856635" providerId="ADAL" clId="{F308D04E-E407-410C-925A-5826A22D9907}" dt="2017-10-19T15:19:00.059" v="3715"/>
          <ac:spMkLst>
            <pc:docMk/>
            <pc:sldMk cId="2874364704" sldId="428"/>
            <ac:spMk id="21" creationId="{00000000-0000-0000-0000-000000000000}"/>
          </ac:spMkLst>
        </pc:spChg>
        <pc:spChg chg="mod">
          <ac:chgData name="Mathugamavithanage Dilruk Dasantha Perera" userId="c2a87547-8c9f-4ea5-89db-9cb707856635" providerId="ADAL" clId="{F308D04E-E407-410C-925A-5826A22D9907}" dt="2017-10-19T15:19:00.059" v="3715"/>
          <ac:spMkLst>
            <pc:docMk/>
            <pc:sldMk cId="2874364704" sldId="428"/>
            <ac:spMk id="22" creationId="{00000000-0000-0000-0000-000000000000}"/>
          </ac:spMkLst>
        </pc:spChg>
        <pc:spChg chg="mod">
          <ac:chgData name="Mathugamavithanage Dilruk Dasantha Perera" userId="c2a87547-8c9f-4ea5-89db-9cb707856635" providerId="ADAL" clId="{F308D04E-E407-410C-925A-5826A22D9907}" dt="2017-10-19T15:19:00.059" v="3715"/>
          <ac:spMkLst>
            <pc:docMk/>
            <pc:sldMk cId="2874364704" sldId="428"/>
            <ac:spMk id="23" creationId="{00000000-0000-0000-0000-000000000000}"/>
          </ac:spMkLst>
        </pc:spChg>
        <pc:spChg chg="mod">
          <ac:chgData name="Mathugamavithanage Dilruk Dasantha Perera" userId="c2a87547-8c9f-4ea5-89db-9cb707856635" providerId="ADAL" clId="{F308D04E-E407-410C-925A-5826A22D9907}" dt="2017-10-19T15:19:00.059" v="3715"/>
          <ac:spMkLst>
            <pc:docMk/>
            <pc:sldMk cId="2874364704" sldId="428"/>
            <ac:spMk id="26" creationId="{00000000-0000-0000-0000-000000000000}"/>
          </ac:spMkLst>
        </pc:spChg>
        <pc:spChg chg="mod">
          <ac:chgData name="Mathugamavithanage Dilruk Dasantha Perera" userId="c2a87547-8c9f-4ea5-89db-9cb707856635" providerId="ADAL" clId="{F308D04E-E407-410C-925A-5826A22D9907}" dt="2017-10-19T15:19:00.059" v="3715"/>
          <ac:spMkLst>
            <pc:docMk/>
            <pc:sldMk cId="2874364704" sldId="428"/>
            <ac:spMk id="27" creationId="{00000000-0000-0000-0000-000000000000}"/>
          </ac:spMkLst>
        </pc:spChg>
        <pc:spChg chg="mod">
          <ac:chgData name="Mathugamavithanage Dilruk Dasantha Perera" userId="c2a87547-8c9f-4ea5-89db-9cb707856635" providerId="ADAL" clId="{F308D04E-E407-410C-925A-5826A22D9907}" dt="2017-10-19T15:19:00.059" v="3715"/>
          <ac:spMkLst>
            <pc:docMk/>
            <pc:sldMk cId="2874364704" sldId="428"/>
            <ac:spMk id="28" creationId="{00000000-0000-0000-0000-000000000000}"/>
          </ac:spMkLst>
        </pc:spChg>
        <pc:spChg chg="mod">
          <ac:chgData name="Mathugamavithanage Dilruk Dasantha Perera" userId="c2a87547-8c9f-4ea5-89db-9cb707856635" providerId="ADAL" clId="{F308D04E-E407-410C-925A-5826A22D9907}" dt="2017-10-19T15:16:00.255" v="3682" actId="1037"/>
          <ac:spMkLst>
            <pc:docMk/>
            <pc:sldMk cId="2874364704" sldId="428"/>
            <ac:spMk id="39" creationId="{00000000-0000-0000-0000-000000000000}"/>
          </ac:spMkLst>
        </pc:spChg>
        <pc:spChg chg="del">
          <ac:chgData name="Mathugamavithanage Dilruk Dasantha Perera" userId="c2a87547-8c9f-4ea5-89db-9cb707856635" providerId="ADAL" clId="{F308D04E-E407-410C-925A-5826A22D9907}" dt="2017-10-19T15:20:09.149" v="3739" actId="478"/>
          <ac:spMkLst>
            <pc:docMk/>
            <pc:sldMk cId="2874364704" sldId="428"/>
            <ac:spMk id="47" creationId="{00000000-0000-0000-0000-000000000000}"/>
          </ac:spMkLst>
        </pc:spChg>
        <pc:spChg chg="add mod">
          <ac:chgData name="Mathugamavithanage Dilruk Dasantha Perera" userId="c2a87547-8c9f-4ea5-89db-9cb707856635" providerId="ADAL" clId="{F308D04E-E407-410C-925A-5826A22D9907}" dt="2017-10-19T15:24:04.829" v="3836"/>
          <ac:spMkLst>
            <pc:docMk/>
            <pc:sldMk cId="2874364704" sldId="428"/>
            <ac:spMk id="49" creationId="{9FD843DC-D21F-4050-A45D-52483EAAF795}"/>
          </ac:spMkLst>
        </pc:spChg>
        <pc:grpChg chg="mod">
          <ac:chgData name="Mathugamavithanage Dilruk Dasantha Perera" userId="c2a87547-8c9f-4ea5-89db-9cb707856635" providerId="ADAL" clId="{F308D04E-E407-410C-925A-5826A22D9907}" dt="2017-10-19T15:22:55.861" v="3796"/>
          <ac:grpSpMkLst>
            <pc:docMk/>
            <pc:sldMk cId="2874364704" sldId="428"/>
            <ac:grpSpMk id="2" creationId="{00000000-0000-0000-0000-000000000000}"/>
          </ac:grpSpMkLst>
        </pc:grpChg>
        <pc:grpChg chg="add mod">
          <ac:chgData name="Mathugamavithanage Dilruk Dasantha Perera" userId="c2a87547-8c9f-4ea5-89db-9cb707856635" providerId="ADAL" clId="{F308D04E-E407-410C-925A-5826A22D9907}" dt="2017-10-19T15:24:04.829" v="3836"/>
          <ac:grpSpMkLst>
            <pc:docMk/>
            <pc:sldMk cId="2874364704" sldId="428"/>
            <ac:grpSpMk id="33" creationId="{569A02E1-5A2B-458B-A21D-6AFD5C88F7F4}"/>
          </ac:grpSpMkLst>
        </pc:grpChg>
        <pc:grpChg chg="mod">
          <ac:chgData name="Mathugamavithanage Dilruk Dasantha Perera" userId="c2a87547-8c9f-4ea5-89db-9cb707856635" providerId="ADAL" clId="{F308D04E-E407-410C-925A-5826A22D9907}" dt="2017-10-19T15:23:31.477" v="3818" actId="1037"/>
          <ac:grpSpMkLst>
            <pc:docMk/>
            <pc:sldMk cId="2874364704" sldId="428"/>
            <ac:grpSpMk id="37" creationId="{00000000-0000-0000-0000-000000000000}"/>
          </ac:grpSpMkLst>
        </pc:grpChg>
        <pc:grpChg chg="del">
          <ac:chgData name="Mathugamavithanage Dilruk Dasantha Perera" userId="c2a87547-8c9f-4ea5-89db-9cb707856635" providerId="ADAL" clId="{F308D04E-E407-410C-925A-5826A22D9907}" dt="2017-10-19T15:20:09.149" v="3739" actId="478"/>
          <ac:grpSpMkLst>
            <pc:docMk/>
            <pc:sldMk cId="2874364704" sldId="428"/>
            <ac:grpSpMk id="44" creationId="{00000000-0000-0000-0000-000000000000}"/>
          </ac:grpSpMkLst>
        </pc:grpChg>
      </pc:sldChg>
      <pc:sldChg chg="delSp modSp modTransition modNotes">
        <pc:chgData name="Mathugamavithanage Dilruk Dasantha Perera" userId="c2a87547-8c9f-4ea5-89db-9cb707856635" providerId="ADAL" clId="{F308D04E-E407-410C-925A-5826A22D9907}" dt="2017-10-19T20:13:06.546" v="4850"/>
        <pc:sldMkLst>
          <pc:docMk/>
          <pc:sldMk cId="1919724844" sldId="430"/>
        </pc:sldMkLst>
        <pc:spChg chg="del">
          <ac:chgData name="Mathugamavithanage Dilruk Dasantha Perera" userId="c2a87547-8c9f-4ea5-89db-9cb707856635" providerId="ADAL" clId="{F308D04E-E407-410C-925A-5826A22D9907}" dt="2017-10-19T15:20:19.500" v="3740" actId="478"/>
          <ac:spMkLst>
            <pc:docMk/>
            <pc:sldMk cId="1919724844" sldId="430"/>
            <ac:spMk id="123" creationId="{00000000-0000-0000-0000-000000000000}"/>
          </ac:spMkLst>
        </pc:spChg>
        <pc:spChg chg="del">
          <ac:chgData name="Mathugamavithanage Dilruk Dasantha Perera" userId="c2a87547-8c9f-4ea5-89db-9cb707856635" providerId="ADAL" clId="{F308D04E-E407-410C-925A-5826A22D9907}" dt="2017-10-19T15:20:21.640" v="3741" actId="478"/>
          <ac:spMkLst>
            <pc:docMk/>
            <pc:sldMk cId="1919724844" sldId="430"/>
            <ac:spMk id="180" creationId="{00000000-0000-0000-0000-000000000000}"/>
          </ac:spMkLst>
        </pc:spChg>
        <pc:spChg chg="mod">
          <ac:chgData name="Mathugamavithanage Dilruk Dasantha Perera" userId="c2a87547-8c9f-4ea5-89db-9cb707856635" providerId="ADAL" clId="{F308D04E-E407-410C-925A-5826A22D9907}" dt="2017-10-19T15:20:27.820" v="3745" actId="1035"/>
          <ac:spMkLst>
            <pc:docMk/>
            <pc:sldMk cId="1919724844" sldId="430"/>
            <ac:spMk id="11268" creationId="{00000000-0000-0000-0000-000000000000}"/>
          </ac:spMkLst>
        </pc:spChg>
        <pc:grpChg chg="del">
          <ac:chgData name="Mathugamavithanage Dilruk Dasantha Perera" userId="c2a87547-8c9f-4ea5-89db-9cb707856635" providerId="ADAL" clId="{F308D04E-E407-410C-925A-5826A22D9907}" dt="2017-10-19T15:20:19.500" v="3740" actId="478"/>
          <ac:grpSpMkLst>
            <pc:docMk/>
            <pc:sldMk cId="1919724844" sldId="430"/>
            <ac:grpSpMk id="120" creationId="{00000000-0000-0000-0000-000000000000}"/>
          </ac:grpSpMkLst>
        </pc:grpChg>
        <pc:grpChg chg="del">
          <ac:chgData name="Mathugamavithanage Dilruk Dasantha Perera" userId="c2a87547-8c9f-4ea5-89db-9cb707856635" providerId="ADAL" clId="{F308D04E-E407-410C-925A-5826A22D9907}" dt="2017-10-19T15:20:21.640" v="3741" actId="478"/>
          <ac:grpSpMkLst>
            <pc:docMk/>
            <pc:sldMk cId="1919724844" sldId="430"/>
            <ac:grpSpMk id="177" creationId="{00000000-0000-0000-0000-000000000000}"/>
          </ac:grpSpMkLst>
        </pc:grpChg>
      </pc:sldChg>
      <pc:sldChg chg="modTransition">
        <pc:chgData name="Mathugamavithanage Dilruk Dasantha Perera" userId="c2a87547-8c9f-4ea5-89db-9cb707856635" providerId="ADAL" clId="{F308D04E-E407-410C-925A-5826A22D9907}" dt="2017-10-20T03:47:59.592" v="5586"/>
        <pc:sldMkLst>
          <pc:docMk/>
          <pc:sldMk cId="1717463021" sldId="438"/>
        </pc:sldMkLst>
      </pc:sldChg>
      <pc:sldChg chg="modNotes">
        <pc:chgData name="Mathugamavithanage Dilruk Dasantha Perera" userId="c2a87547-8c9f-4ea5-89db-9cb707856635" providerId="ADAL" clId="{F308D04E-E407-410C-925A-5826A22D9907}" dt="2017-10-19T20:13:06.546" v="4850"/>
        <pc:sldMkLst>
          <pc:docMk/>
          <pc:sldMk cId="1750043593" sldId="439"/>
        </pc:sldMkLst>
      </pc:sldChg>
      <pc:sldChg chg="modNotes">
        <pc:chgData name="Mathugamavithanage Dilruk Dasantha Perera" userId="c2a87547-8c9f-4ea5-89db-9cb707856635" providerId="ADAL" clId="{F308D04E-E407-410C-925A-5826A22D9907}" dt="2017-10-19T20:13:06.546" v="4850"/>
        <pc:sldMkLst>
          <pc:docMk/>
          <pc:sldMk cId="840071478" sldId="449"/>
        </pc:sldMkLst>
      </pc:sldChg>
      <pc:sldChg chg="modTransition modNotes">
        <pc:chgData name="Mathugamavithanage Dilruk Dasantha Perera" userId="c2a87547-8c9f-4ea5-89db-9cb707856635" providerId="ADAL" clId="{F308D04E-E407-410C-925A-5826A22D9907}" dt="2017-10-19T20:13:06.546" v="4850"/>
        <pc:sldMkLst>
          <pc:docMk/>
          <pc:sldMk cId="2677119084" sldId="450"/>
        </pc:sldMkLst>
      </pc:sldChg>
      <pc:sldChg chg="modSp">
        <pc:chgData name="Mathugamavithanage Dilruk Dasantha Perera" userId="c2a87547-8c9f-4ea5-89db-9cb707856635" providerId="ADAL" clId="{F308D04E-E407-410C-925A-5826A22D9907}" dt="2017-10-18T06:57:38.845" v="7" actId="14100"/>
        <pc:sldMkLst>
          <pc:docMk/>
          <pc:sldMk cId="2170102046" sldId="452"/>
        </pc:sldMkLst>
        <pc:spChg chg="mod">
          <ac:chgData name="Mathugamavithanage Dilruk Dasantha Perera" userId="c2a87547-8c9f-4ea5-89db-9cb707856635" providerId="ADAL" clId="{F308D04E-E407-410C-925A-5826A22D9907}" dt="2017-10-18T06:57:38.845" v="7" actId="14100"/>
          <ac:spMkLst>
            <pc:docMk/>
            <pc:sldMk cId="2170102046" sldId="452"/>
            <ac:spMk id="3" creationId="{00000000-0000-0000-0000-000000000000}"/>
          </ac:spMkLst>
        </pc:spChg>
      </pc:sldChg>
      <pc:sldChg chg="addSp delSp modSp delAnim modAnim">
        <pc:chgData name="Mathugamavithanage Dilruk Dasantha Perera" userId="c2a87547-8c9f-4ea5-89db-9cb707856635" providerId="ADAL" clId="{F308D04E-E407-410C-925A-5826A22D9907}" dt="2017-10-19T10:43:54.273" v="2353"/>
        <pc:sldMkLst>
          <pc:docMk/>
          <pc:sldMk cId="3781603257" sldId="454"/>
        </pc:sldMkLst>
        <pc:spChg chg="mod">
          <ac:chgData name="Mathugamavithanage Dilruk Dasantha Perera" userId="c2a87547-8c9f-4ea5-89db-9cb707856635" providerId="ADAL" clId="{F308D04E-E407-410C-925A-5826A22D9907}" dt="2017-10-19T06:08:51.341" v="603"/>
          <ac:spMkLst>
            <pc:docMk/>
            <pc:sldMk cId="3781603257" sldId="454"/>
            <ac:spMk id="3" creationId="{00000000-0000-0000-0000-000000000000}"/>
          </ac:spMkLst>
        </pc:spChg>
        <pc:spChg chg="mod">
          <ac:chgData name="Mathugamavithanage Dilruk Dasantha Perera" userId="c2a87547-8c9f-4ea5-89db-9cb707856635" providerId="ADAL" clId="{F308D04E-E407-410C-925A-5826A22D9907}" dt="2017-10-19T06:09:07.860" v="608" actId="14100"/>
          <ac:spMkLst>
            <pc:docMk/>
            <pc:sldMk cId="3781603257" sldId="454"/>
            <ac:spMk id="7" creationId="{00000000-0000-0000-0000-000000000000}"/>
          </ac:spMkLst>
        </pc:spChg>
        <pc:spChg chg="ord">
          <ac:chgData name="Mathugamavithanage Dilruk Dasantha Perera" userId="c2a87547-8c9f-4ea5-89db-9cb707856635" providerId="ADAL" clId="{F308D04E-E407-410C-925A-5826A22D9907}" dt="2017-10-18T12:14:36.451" v="578" actId="167"/>
          <ac:spMkLst>
            <pc:docMk/>
            <pc:sldMk cId="3781603257" sldId="454"/>
            <ac:spMk id="43" creationId="{00000000-0000-0000-0000-000000000000}"/>
          </ac:spMkLst>
        </pc:spChg>
        <pc:spChg chg="mod">
          <ac:chgData name="Mathugamavithanage Dilruk Dasantha Perera" userId="c2a87547-8c9f-4ea5-89db-9cb707856635" providerId="ADAL" clId="{F308D04E-E407-410C-925A-5826A22D9907}" dt="2017-10-18T11:54:27.269" v="575" actId="20577"/>
          <ac:spMkLst>
            <pc:docMk/>
            <pc:sldMk cId="3781603257" sldId="454"/>
            <ac:spMk id="45" creationId="{00000000-0000-0000-0000-000000000000}"/>
          </ac:spMkLst>
        </pc:spChg>
        <pc:spChg chg="mod">
          <ac:chgData name="Mathugamavithanage Dilruk Dasantha Perera" userId="c2a87547-8c9f-4ea5-89db-9cb707856635" providerId="ADAL" clId="{F308D04E-E407-410C-925A-5826A22D9907}" dt="2017-10-18T11:54:31.776" v="576" actId="20577"/>
          <ac:spMkLst>
            <pc:docMk/>
            <pc:sldMk cId="3781603257" sldId="454"/>
            <ac:spMk id="46" creationId="{00000000-0000-0000-0000-000000000000}"/>
          </ac:spMkLst>
        </pc:spChg>
        <pc:grpChg chg="del mod">
          <ac:chgData name="Mathugamavithanage Dilruk Dasantha Perera" userId="c2a87547-8c9f-4ea5-89db-9cb707856635" providerId="ADAL" clId="{F308D04E-E407-410C-925A-5826A22D9907}" dt="2017-10-19T07:08:51.757" v="627" actId="478"/>
          <ac:grpSpMkLst>
            <pc:docMk/>
            <pc:sldMk cId="3781603257" sldId="454"/>
            <ac:grpSpMk id="15" creationId="{00000000-0000-0000-0000-000000000000}"/>
          </ac:grpSpMkLst>
        </pc:grpChg>
        <pc:grpChg chg="add del mod">
          <ac:chgData name="Mathugamavithanage Dilruk Dasantha Perera" userId="c2a87547-8c9f-4ea5-89db-9cb707856635" providerId="ADAL" clId="{F308D04E-E407-410C-925A-5826A22D9907}" dt="2017-10-19T10:39:26.474" v="2264" actId="478"/>
          <ac:grpSpMkLst>
            <pc:docMk/>
            <pc:sldMk cId="3781603257" sldId="454"/>
            <ac:grpSpMk id="20" creationId="{66D9E404-6B14-4A98-BABF-8D24033F8E79}"/>
          </ac:grpSpMkLst>
        </pc:grpChg>
        <pc:grpChg chg="add mod">
          <ac:chgData name="Mathugamavithanage Dilruk Dasantha Perera" userId="c2a87547-8c9f-4ea5-89db-9cb707856635" providerId="ADAL" clId="{F308D04E-E407-410C-925A-5826A22D9907}" dt="2017-10-19T10:38:44.684" v="2249"/>
          <ac:grpSpMkLst>
            <pc:docMk/>
            <pc:sldMk cId="3781603257" sldId="454"/>
            <ac:grpSpMk id="21" creationId="{039EA4AC-63B8-46D3-B67C-138EFF960044}"/>
          </ac:grpSpMkLst>
        </pc:grpChg>
        <pc:grpChg chg="add del mod">
          <ac:chgData name="Mathugamavithanage Dilruk Dasantha Perera" userId="c2a87547-8c9f-4ea5-89db-9cb707856635" providerId="ADAL" clId="{F308D04E-E407-410C-925A-5826A22D9907}" dt="2017-10-19T10:43:54.273" v="2353"/>
          <ac:grpSpMkLst>
            <pc:docMk/>
            <pc:sldMk cId="3781603257" sldId="454"/>
            <ac:grpSpMk id="22" creationId="{1FC2E94B-0792-45AF-9C5E-9A49540D0AD1}"/>
          </ac:grpSpMkLst>
        </pc:grpChg>
        <pc:grpChg chg="add mod">
          <ac:chgData name="Mathugamavithanage Dilruk Dasantha Perera" userId="c2a87547-8c9f-4ea5-89db-9cb707856635" providerId="ADAL" clId="{F308D04E-E407-410C-925A-5826A22D9907}" dt="2017-10-19T10:43:24.167" v="2352" actId="1076"/>
          <ac:grpSpMkLst>
            <pc:docMk/>
            <pc:sldMk cId="3781603257" sldId="454"/>
            <ac:grpSpMk id="29" creationId="{170FCC4B-C245-4506-945A-4018368CCD31}"/>
          </ac:grpSpMkLst>
        </pc:grpChg>
        <pc:grpChg chg="add mod">
          <ac:chgData name="Mathugamavithanage Dilruk Dasantha Perera" userId="c2a87547-8c9f-4ea5-89db-9cb707856635" providerId="ADAL" clId="{F308D04E-E407-410C-925A-5826A22D9907}" dt="2017-10-19T10:43:21.810" v="2351" actId="1076"/>
          <ac:grpSpMkLst>
            <pc:docMk/>
            <pc:sldMk cId="3781603257" sldId="454"/>
            <ac:grpSpMk id="30" creationId="{876330C6-6A2B-4D8C-B746-DDA6073AA91C}"/>
          </ac:grpSpMkLst>
        </pc:grpChg>
        <pc:grpChg chg="add mod">
          <ac:chgData name="Mathugamavithanage Dilruk Dasantha Perera" userId="c2a87547-8c9f-4ea5-89db-9cb707856635" providerId="ADAL" clId="{F308D04E-E407-410C-925A-5826A22D9907}" dt="2017-10-19T10:43:18.978" v="2350" actId="1035"/>
          <ac:grpSpMkLst>
            <pc:docMk/>
            <pc:sldMk cId="3781603257" sldId="454"/>
            <ac:grpSpMk id="31" creationId="{1754BED2-C656-46E5-9FB5-8A7C03B8FDB7}"/>
          </ac:grpSpMkLst>
        </pc:grpChg>
        <pc:grpChg chg="mod topLvl">
          <ac:chgData name="Mathugamavithanage Dilruk Dasantha Perera" userId="c2a87547-8c9f-4ea5-89db-9cb707856635" providerId="ADAL" clId="{F308D04E-E407-410C-925A-5826A22D9907}" dt="2017-10-19T10:38:44.684" v="2249"/>
          <ac:grpSpMkLst>
            <pc:docMk/>
            <pc:sldMk cId="3781603257" sldId="454"/>
            <ac:grpSpMk id="53" creationId="{00000000-0000-0000-0000-000000000000}"/>
          </ac:grpSpMkLst>
        </pc:grpChg>
        <pc:grpChg chg="mod">
          <ac:chgData name="Mathugamavithanage Dilruk Dasantha Perera" userId="c2a87547-8c9f-4ea5-89db-9cb707856635" providerId="ADAL" clId="{F308D04E-E407-410C-925A-5826A22D9907}" dt="2017-10-18T12:15:22.829" v="586" actId="1076"/>
          <ac:grpSpMkLst>
            <pc:docMk/>
            <pc:sldMk cId="3781603257" sldId="454"/>
            <ac:grpSpMk id="2052" creationId="{00000000-0000-0000-0000-000000000000}"/>
          </ac:grpSpMkLst>
        </pc:grpChg>
        <pc:grpChg chg="del mod">
          <ac:chgData name="Mathugamavithanage Dilruk Dasantha Perera" userId="c2a87547-8c9f-4ea5-89db-9cb707856635" providerId="ADAL" clId="{F308D04E-E407-410C-925A-5826A22D9907}" dt="2017-10-19T10:38:26.950" v="2237" actId="478"/>
          <ac:grpSpMkLst>
            <pc:docMk/>
            <pc:sldMk cId="3781603257" sldId="454"/>
            <ac:grpSpMk id="2053" creationId="{00000000-0000-0000-0000-000000000000}"/>
          </ac:grpSpMkLst>
        </pc:grpChg>
        <pc:picChg chg="mod modCrop">
          <ac:chgData name="Mathugamavithanage Dilruk Dasantha Perera" userId="c2a87547-8c9f-4ea5-89db-9cb707856635" providerId="ADAL" clId="{F308D04E-E407-410C-925A-5826A22D9907}" dt="2017-10-18T11:36:38.569" v="556" actId="732"/>
          <ac:picMkLst>
            <pc:docMk/>
            <pc:sldMk cId="3781603257" sldId="454"/>
            <ac:picMk id="5" creationId="{00000000-0000-0000-0000-000000000000}"/>
          </ac:picMkLst>
        </pc:picChg>
        <pc:picChg chg="add mod">
          <ac:chgData name="Mathugamavithanage Dilruk Dasantha Perera" userId="c2a87547-8c9f-4ea5-89db-9cb707856635" providerId="ADAL" clId="{F308D04E-E407-410C-925A-5826A22D9907}" dt="2017-10-19T10:43:12.453" v="2340"/>
          <ac:picMkLst>
            <pc:docMk/>
            <pc:sldMk cId="3781603257" sldId="454"/>
            <ac:picMk id="17" creationId="{4E9B91D3-016D-4E58-A4A6-50BEDA09F41A}"/>
          </ac:picMkLst>
        </pc:picChg>
        <pc:picChg chg="add mod">
          <ac:chgData name="Mathugamavithanage Dilruk Dasantha Perera" userId="c2a87547-8c9f-4ea5-89db-9cb707856635" providerId="ADAL" clId="{F308D04E-E407-410C-925A-5826A22D9907}" dt="2017-10-19T10:42:59.135" v="2318"/>
          <ac:picMkLst>
            <pc:docMk/>
            <pc:sldMk cId="3781603257" sldId="454"/>
            <ac:picMk id="18" creationId="{5AB5CD59-52D7-409C-BAA2-9FFB92E783CB}"/>
          </ac:picMkLst>
        </pc:picChg>
        <pc:picChg chg="add mod">
          <ac:chgData name="Mathugamavithanage Dilruk Dasantha Perera" userId="c2a87547-8c9f-4ea5-89db-9cb707856635" providerId="ADAL" clId="{F308D04E-E407-410C-925A-5826A22D9907}" dt="2017-10-19T10:42:51.066" v="2302"/>
          <ac:picMkLst>
            <pc:docMk/>
            <pc:sldMk cId="3781603257" sldId="454"/>
            <ac:picMk id="19" creationId="{0F3DB8C3-1369-423B-8BE8-78EE591E33FD}"/>
          </ac:picMkLst>
        </pc:picChg>
        <pc:picChg chg="add mod">
          <ac:chgData name="Mathugamavithanage Dilruk Dasantha Perera" userId="c2a87547-8c9f-4ea5-89db-9cb707856635" providerId="ADAL" clId="{F308D04E-E407-410C-925A-5826A22D9907}" dt="2017-10-19T10:42:51.066" v="2302"/>
          <ac:picMkLst>
            <pc:docMk/>
            <pc:sldMk cId="3781603257" sldId="454"/>
            <ac:picMk id="24" creationId="{39A38C7B-0AA3-48A7-BD43-599CA9BC158F}"/>
          </ac:picMkLst>
        </pc:picChg>
        <pc:picChg chg="mod">
          <ac:chgData name="Mathugamavithanage Dilruk Dasantha Perera" userId="c2a87547-8c9f-4ea5-89db-9cb707856635" providerId="ADAL" clId="{F308D04E-E407-410C-925A-5826A22D9907}" dt="2017-10-18T12:15:39.216" v="589" actId="14100"/>
          <ac:picMkLst>
            <pc:docMk/>
            <pc:sldMk cId="3781603257" sldId="454"/>
            <ac:picMk id="26" creationId="{00000000-0000-0000-0000-000000000000}"/>
          </ac:picMkLst>
        </pc:picChg>
        <pc:picChg chg="add mod">
          <ac:chgData name="Mathugamavithanage Dilruk Dasantha Perera" userId="c2a87547-8c9f-4ea5-89db-9cb707856635" providerId="ADAL" clId="{F308D04E-E407-410C-925A-5826A22D9907}" dt="2017-10-19T10:43:12.453" v="2340"/>
          <ac:picMkLst>
            <pc:docMk/>
            <pc:sldMk cId="3781603257" sldId="454"/>
            <ac:picMk id="27" creationId="{14094646-24FF-40DA-B65A-5DFE59D29566}"/>
          </ac:picMkLst>
        </pc:picChg>
        <pc:picChg chg="del mod topLvl">
          <ac:chgData name="Mathugamavithanage Dilruk Dasantha Perera" userId="c2a87547-8c9f-4ea5-89db-9cb707856635" providerId="ADAL" clId="{F308D04E-E407-410C-925A-5826A22D9907}" dt="2017-10-19T10:38:26.950" v="2237" actId="478"/>
          <ac:picMkLst>
            <pc:docMk/>
            <pc:sldMk cId="3781603257" sldId="454"/>
            <ac:picMk id="76" creationId="{00000000-0000-0000-0000-000000000000}"/>
          </ac:picMkLst>
        </pc:picChg>
        <pc:picChg chg="add del mod topLvl">
          <ac:chgData name="Mathugamavithanage Dilruk Dasantha Perera" userId="c2a87547-8c9f-4ea5-89db-9cb707856635" providerId="ADAL" clId="{F308D04E-E407-410C-925A-5826A22D9907}" dt="2017-10-19T10:39:26.474" v="2264" actId="478"/>
          <ac:picMkLst>
            <pc:docMk/>
            <pc:sldMk cId="3781603257" sldId="454"/>
            <ac:picMk id="77" creationId="{59D43906-5C4A-4F52-BD13-265D40ACE601}"/>
          </ac:picMkLst>
        </pc:picChg>
        <pc:picChg chg="add mod ord topLvl">
          <ac:chgData name="Mathugamavithanage Dilruk Dasantha Perera" userId="c2a87547-8c9f-4ea5-89db-9cb707856635" providerId="ADAL" clId="{F308D04E-E407-410C-925A-5826A22D9907}" dt="2017-10-19T10:43:54.273" v="2353"/>
          <ac:picMkLst>
            <pc:docMk/>
            <pc:sldMk cId="3781603257" sldId="454"/>
            <ac:picMk id="78" creationId="{41216094-C5C8-4AE3-8DFE-E7395EEE2AD8}"/>
          </ac:picMkLst>
        </pc:picChg>
        <pc:picChg chg="add mod topLvl">
          <ac:chgData name="Mathugamavithanage Dilruk Dasantha Perera" userId="c2a87547-8c9f-4ea5-89db-9cb707856635" providerId="ADAL" clId="{F308D04E-E407-410C-925A-5826A22D9907}" dt="2017-10-19T10:43:54.273" v="2353"/>
          <ac:picMkLst>
            <pc:docMk/>
            <pc:sldMk cId="3781603257" sldId="454"/>
            <ac:picMk id="79" creationId="{84B381F7-5C35-4E65-8558-4A3C06B95AC5}"/>
          </ac:picMkLst>
        </pc:picChg>
        <pc:picChg chg="add mod">
          <ac:chgData name="Mathugamavithanage Dilruk Dasantha Perera" userId="c2a87547-8c9f-4ea5-89db-9cb707856635" providerId="ADAL" clId="{F308D04E-E407-410C-925A-5826A22D9907}" dt="2017-10-19T10:42:59.135" v="2318"/>
          <ac:picMkLst>
            <pc:docMk/>
            <pc:sldMk cId="3781603257" sldId="454"/>
            <ac:picMk id="80" creationId="{5898F784-BE1F-49E0-B409-64271D099648}"/>
          </ac:picMkLst>
        </pc:picChg>
        <pc:picChg chg="add mod">
          <ac:chgData name="Mathugamavithanage Dilruk Dasantha Perera" userId="c2a87547-8c9f-4ea5-89db-9cb707856635" providerId="ADAL" clId="{F308D04E-E407-410C-925A-5826A22D9907}" dt="2017-10-19T10:38:49.419" v="2255" actId="1038"/>
          <ac:picMkLst>
            <pc:docMk/>
            <pc:sldMk cId="3781603257" sldId="454"/>
            <ac:picMk id="2056" creationId="{3F40D9B8-13ED-46ED-BE0B-3B24EDA8CB61}"/>
          </ac:picMkLst>
        </pc:picChg>
      </pc:sldChg>
      <pc:sldChg chg="addSp delSp modSp modAnim modNotesTx">
        <pc:chgData name="Mathugamavithanage Dilruk Dasantha Perera" userId="c2a87547-8c9f-4ea5-89db-9cb707856635" providerId="ADAL" clId="{F308D04E-E407-410C-925A-5826A22D9907}" dt="2017-10-19T09:23:07.941" v="2211"/>
        <pc:sldMkLst>
          <pc:docMk/>
          <pc:sldMk cId="1530436389" sldId="455"/>
        </pc:sldMkLst>
        <pc:spChg chg="add del mod ord">
          <ac:chgData name="Mathugamavithanage Dilruk Dasantha Perera" userId="c2a87547-8c9f-4ea5-89db-9cb707856635" providerId="ADAL" clId="{F308D04E-E407-410C-925A-5826A22D9907}" dt="2017-10-19T08:13:19.373" v="814" actId="478"/>
          <ac:spMkLst>
            <pc:docMk/>
            <pc:sldMk cId="1530436389" sldId="455"/>
            <ac:spMk id="2" creationId="{57507973-EFC9-4464-B65C-BE19AEB97B24}"/>
          </ac:spMkLst>
        </pc:spChg>
        <pc:spChg chg="mod ord">
          <ac:chgData name="Mathugamavithanage Dilruk Dasantha Perera" userId="c2a87547-8c9f-4ea5-89db-9cb707856635" providerId="ADAL" clId="{F308D04E-E407-410C-925A-5826A22D9907}" dt="2017-10-19T09:23:07.941" v="2211"/>
          <ac:spMkLst>
            <pc:docMk/>
            <pc:sldMk cId="1530436389" sldId="455"/>
            <ac:spMk id="3" creationId="{00000000-0000-0000-0000-000000000000}"/>
          </ac:spMkLst>
        </pc:spChg>
        <pc:spChg chg="add mod ord">
          <ac:chgData name="Mathugamavithanage Dilruk Dasantha Perera" userId="c2a87547-8c9f-4ea5-89db-9cb707856635" providerId="ADAL" clId="{F308D04E-E407-410C-925A-5826A22D9907}" dt="2017-10-19T08:14:20.400" v="823"/>
          <ac:spMkLst>
            <pc:docMk/>
            <pc:sldMk cId="1530436389" sldId="455"/>
            <ac:spMk id="6" creationId="{8DBF9A79-B61A-46A4-9D11-60377FFC9D85}"/>
          </ac:spMkLst>
        </pc:spChg>
        <pc:spChg chg="add mod">
          <ac:chgData name="Mathugamavithanage Dilruk Dasantha Perera" userId="c2a87547-8c9f-4ea5-89db-9cb707856635" providerId="ADAL" clId="{F308D04E-E407-410C-925A-5826A22D9907}" dt="2017-10-19T08:11:37.072" v="779"/>
          <ac:spMkLst>
            <pc:docMk/>
            <pc:sldMk cId="1530436389" sldId="455"/>
            <ac:spMk id="12" creationId="{348BAF78-F8AD-4733-9BC6-872994EAF0A9}"/>
          </ac:spMkLst>
        </pc:spChg>
        <pc:spChg chg="add del">
          <ac:chgData name="Mathugamavithanage Dilruk Dasantha Perera" userId="c2a87547-8c9f-4ea5-89db-9cb707856635" providerId="ADAL" clId="{F308D04E-E407-410C-925A-5826A22D9907}" dt="2017-10-19T08:43:27.851" v="1222"/>
          <ac:spMkLst>
            <pc:docMk/>
            <pc:sldMk cId="1530436389" sldId="455"/>
            <ac:spMk id="13" creationId="{231D75CF-9359-477D-8904-03B907AD3DE9}"/>
          </ac:spMkLst>
        </pc:spChg>
        <pc:spChg chg="add del mod ord">
          <ac:chgData name="Mathugamavithanage Dilruk Dasantha Perera" userId="c2a87547-8c9f-4ea5-89db-9cb707856635" providerId="ADAL" clId="{F308D04E-E407-410C-925A-5826A22D9907}" dt="2017-10-19T08:43:46.231" v="1317" actId="478"/>
          <ac:spMkLst>
            <pc:docMk/>
            <pc:sldMk cId="1530436389" sldId="455"/>
            <ac:spMk id="14" creationId="{BB1ED8F6-9E26-4A92-9A6A-BEB07CE294B7}"/>
          </ac:spMkLst>
        </pc:spChg>
        <pc:spChg chg="add del">
          <ac:chgData name="Mathugamavithanage Dilruk Dasantha Perera" userId="c2a87547-8c9f-4ea5-89db-9cb707856635" providerId="ADAL" clId="{F308D04E-E407-410C-925A-5826A22D9907}" dt="2017-10-19T08:43:51.632" v="1319"/>
          <ac:spMkLst>
            <pc:docMk/>
            <pc:sldMk cId="1530436389" sldId="455"/>
            <ac:spMk id="15" creationId="{780CC72A-325E-4097-8A94-BDA905A7592F}"/>
          </ac:spMkLst>
        </pc:spChg>
        <pc:spChg chg="add del">
          <ac:chgData name="Mathugamavithanage Dilruk Dasantha Perera" userId="c2a87547-8c9f-4ea5-89db-9cb707856635" providerId="ADAL" clId="{F308D04E-E407-410C-925A-5826A22D9907}" dt="2017-10-19T08:44:08.309" v="1321"/>
          <ac:spMkLst>
            <pc:docMk/>
            <pc:sldMk cId="1530436389" sldId="455"/>
            <ac:spMk id="16" creationId="{190766CC-95FD-4265-989E-52610871C17B}"/>
          </ac:spMkLst>
        </pc:spChg>
        <pc:spChg chg="mod">
          <ac:chgData name="Mathugamavithanage Dilruk Dasantha Perera" userId="c2a87547-8c9f-4ea5-89db-9cb707856635" providerId="ADAL" clId="{F308D04E-E407-410C-925A-5826A22D9907}" dt="2017-10-19T08:23:09.120" v="994" actId="688"/>
          <ac:spMkLst>
            <pc:docMk/>
            <pc:sldMk cId="1530436389" sldId="455"/>
            <ac:spMk id="27" creationId="{02EA44F0-E134-45B3-BD06-8EDFEDEB6C5B}"/>
          </ac:spMkLst>
        </pc:spChg>
        <pc:spChg chg="mod">
          <ac:chgData name="Mathugamavithanage Dilruk Dasantha Perera" userId="c2a87547-8c9f-4ea5-89db-9cb707856635" providerId="ADAL" clId="{F308D04E-E407-410C-925A-5826A22D9907}" dt="2017-10-19T08:48:02.727" v="1393" actId="14100"/>
          <ac:spMkLst>
            <pc:docMk/>
            <pc:sldMk cId="1530436389" sldId="455"/>
            <ac:spMk id="60" creationId="{6CB413CC-11AC-4862-B513-54CB75D73089}"/>
          </ac:spMkLst>
        </pc:spChg>
        <pc:spChg chg="del mod topLvl">
          <ac:chgData name="Mathugamavithanage Dilruk Dasantha Perera" userId="c2a87547-8c9f-4ea5-89db-9cb707856635" providerId="ADAL" clId="{F308D04E-E407-410C-925A-5826A22D9907}" dt="2017-10-19T08:49:20.957" v="1440" actId="478"/>
          <ac:spMkLst>
            <pc:docMk/>
            <pc:sldMk cId="1530436389" sldId="455"/>
            <ac:spMk id="62" creationId="{6495FABF-111C-43EC-94BE-9CA863E3A7DB}"/>
          </ac:spMkLst>
        </pc:spChg>
        <pc:spChg chg="mod">
          <ac:chgData name="Mathugamavithanage Dilruk Dasantha Perera" userId="c2a87547-8c9f-4ea5-89db-9cb707856635" providerId="ADAL" clId="{F308D04E-E407-410C-925A-5826A22D9907}" dt="2017-10-19T08:48:57.356" v="1404" actId="197"/>
          <ac:spMkLst>
            <pc:docMk/>
            <pc:sldMk cId="1530436389" sldId="455"/>
            <ac:spMk id="65" creationId="{D6DE3014-7902-4DFB-9AE8-474EA971354D}"/>
          </ac:spMkLst>
        </pc:spChg>
        <pc:spChg chg="mod">
          <ac:chgData name="Mathugamavithanage Dilruk Dasantha Perera" userId="c2a87547-8c9f-4ea5-89db-9cb707856635" providerId="ADAL" clId="{F308D04E-E407-410C-925A-5826A22D9907}" dt="2017-10-19T08:49:46.022" v="1445" actId="197"/>
          <ac:spMkLst>
            <pc:docMk/>
            <pc:sldMk cId="1530436389" sldId="455"/>
            <ac:spMk id="68" creationId="{AA65DAE4-104F-4124-B57C-48A34989D34F}"/>
          </ac:spMkLst>
        </pc:spChg>
        <pc:spChg chg="mod">
          <ac:chgData name="Mathugamavithanage Dilruk Dasantha Perera" userId="c2a87547-8c9f-4ea5-89db-9cb707856635" providerId="ADAL" clId="{F308D04E-E407-410C-925A-5826A22D9907}" dt="2017-10-19T08:50:06.554" v="1449" actId="197"/>
          <ac:spMkLst>
            <pc:docMk/>
            <pc:sldMk cId="1530436389" sldId="455"/>
            <ac:spMk id="71" creationId="{DBBAA5D7-FD0E-4145-92BE-8CE910FA8DF1}"/>
          </ac:spMkLst>
        </pc:spChg>
        <pc:grpChg chg="add del mod">
          <ac:chgData name="Mathugamavithanage Dilruk Dasantha Perera" userId="c2a87547-8c9f-4ea5-89db-9cb707856635" providerId="ADAL" clId="{F308D04E-E407-410C-925A-5826A22D9907}" dt="2017-10-19T08:14:36.357" v="828" actId="478"/>
          <ac:grpSpMkLst>
            <pc:docMk/>
            <pc:sldMk cId="1530436389" sldId="455"/>
            <ac:grpSpMk id="4" creationId="{669BDED9-FEA4-4EE2-8385-7E22A14C2400}"/>
          </ac:grpSpMkLst>
        </pc:grpChg>
        <pc:grpChg chg="add mod ord topLvl">
          <ac:chgData name="Mathugamavithanage Dilruk Dasantha Perera" userId="c2a87547-8c9f-4ea5-89db-9cb707856635" providerId="ADAL" clId="{F308D04E-E407-410C-925A-5826A22D9907}" dt="2017-10-19T09:05:56.233" v="2055"/>
          <ac:grpSpMkLst>
            <pc:docMk/>
            <pc:sldMk cId="1530436389" sldId="455"/>
            <ac:grpSpMk id="8" creationId="{B92C40E5-7E55-4DB9-90D5-6C6CE9F8E4AF}"/>
          </ac:grpSpMkLst>
        </pc:grpChg>
        <pc:grpChg chg="add del mod">
          <ac:chgData name="Mathugamavithanage Dilruk Dasantha Perera" userId="c2a87547-8c9f-4ea5-89db-9cb707856635" providerId="ADAL" clId="{F308D04E-E407-410C-925A-5826A22D9907}" dt="2017-10-19T09:03:55.795" v="2038"/>
          <ac:grpSpMkLst>
            <pc:docMk/>
            <pc:sldMk cId="1530436389" sldId="455"/>
            <ac:grpSpMk id="11" creationId="{B99192D1-4957-48D4-B530-7EBB967E097D}"/>
          </ac:grpSpMkLst>
        </pc:grpChg>
        <pc:grpChg chg="add mod">
          <ac:chgData name="Mathugamavithanage Dilruk Dasantha Perera" userId="c2a87547-8c9f-4ea5-89db-9cb707856635" providerId="ADAL" clId="{F308D04E-E407-410C-925A-5826A22D9907}" dt="2017-10-19T09:11:36.557" v="2114" actId="1038"/>
          <ac:grpSpMkLst>
            <pc:docMk/>
            <pc:sldMk cId="1530436389" sldId="455"/>
            <ac:grpSpMk id="17" creationId="{033F94A2-D418-4EDE-9924-CAB165F3FFAC}"/>
          </ac:grpSpMkLst>
        </pc:grpChg>
        <pc:grpChg chg="add mod">
          <ac:chgData name="Mathugamavithanage Dilruk Dasantha Perera" userId="c2a87547-8c9f-4ea5-89db-9cb707856635" providerId="ADAL" clId="{F308D04E-E407-410C-925A-5826A22D9907}" dt="2017-10-19T08:53:41.708" v="1606"/>
          <ac:grpSpMkLst>
            <pc:docMk/>
            <pc:sldMk cId="1530436389" sldId="455"/>
            <ac:grpSpMk id="18" creationId="{5BD31585-C9D2-4237-9D4F-9ADE3976D4AD}"/>
          </ac:grpSpMkLst>
        </pc:grpChg>
        <pc:grpChg chg="add del mod">
          <ac:chgData name="Mathugamavithanage Dilruk Dasantha Perera" userId="c2a87547-8c9f-4ea5-89db-9cb707856635" providerId="ADAL" clId="{F308D04E-E407-410C-925A-5826A22D9907}" dt="2017-10-19T08:57:09.348" v="1803" actId="478"/>
          <ac:grpSpMkLst>
            <pc:docMk/>
            <pc:sldMk cId="1530436389" sldId="455"/>
            <ac:grpSpMk id="19" creationId="{23A7D142-1ED2-4964-B4BB-B2F100E9CD1F}"/>
          </ac:grpSpMkLst>
        </pc:grpChg>
        <pc:grpChg chg="add mod topLvl">
          <ac:chgData name="Mathugamavithanage Dilruk Dasantha Perera" userId="c2a87547-8c9f-4ea5-89db-9cb707856635" providerId="ADAL" clId="{F308D04E-E407-410C-925A-5826A22D9907}" dt="2017-10-19T09:05:56.233" v="2055"/>
          <ac:grpSpMkLst>
            <pc:docMk/>
            <pc:sldMk cId="1530436389" sldId="455"/>
            <ac:grpSpMk id="20" creationId="{5754E580-4AD3-44EC-B1A4-9C7AEC64DF53}"/>
          </ac:grpSpMkLst>
        </pc:grpChg>
        <pc:grpChg chg="add del mod topLvl">
          <ac:chgData name="Mathugamavithanage Dilruk Dasantha Perera" userId="c2a87547-8c9f-4ea5-89db-9cb707856635" providerId="ADAL" clId="{F308D04E-E407-410C-925A-5826A22D9907}" dt="2017-10-19T09:05:56.233" v="2055"/>
          <ac:grpSpMkLst>
            <pc:docMk/>
            <pc:sldMk cId="1530436389" sldId="455"/>
            <ac:grpSpMk id="23" creationId="{7F6EC371-1D51-4E10-B749-1EB7920C52C5}"/>
          </ac:grpSpMkLst>
        </pc:grpChg>
        <pc:grpChg chg="add mod topLvl">
          <ac:chgData name="Mathugamavithanage Dilruk Dasantha Perera" userId="c2a87547-8c9f-4ea5-89db-9cb707856635" providerId="ADAL" clId="{F308D04E-E407-410C-925A-5826A22D9907}" dt="2017-10-19T09:05:56.233" v="2055"/>
          <ac:grpSpMkLst>
            <pc:docMk/>
            <pc:sldMk cId="1530436389" sldId="455"/>
            <ac:grpSpMk id="26" creationId="{1E20EC2C-8508-4E5F-9B09-8DFD7E9A2257}"/>
          </ac:grpSpMkLst>
        </pc:grpChg>
        <pc:grpChg chg="add mod topLvl">
          <ac:chgData name="Mathugamavithanage Dilruk Dasantha Perera" userId="c2a87547-8c9f-4ea5-89db-9cb707856635" providerId="ADAL" clId="{F308D04E-E407-410C-925A-5826A22D9907}" dt="2017-10-19T09:05:56.233" v="2055"/>
          <ac:grpSpMkLst>
            <pc:docMk/>
            <pc:sldMk cId="1530436389" sldId="455"/>
            <ac:grpSpMk id="29" creationId="{003865E2-2A4D-4A17-BCC7-A8BFEF050AA6}"/>
          </ac:grpSpMkLst>
        </pc:grpChg>
        <pc:grpChg chg="add mod topLvl">
          <ac:chgData name="Mathugamavithanage Dilruk Dasantha Perera" userId="c2a87547-8c9f-4ea5-89db-9cb707856635" providerId="ADAL" clId="{F308D04E-E407-410C-925A-5826A22D9907}" dt="2017-10-19T09:05:56.233" v="2055"/>
          <ac:grpSpMkLst>
            <pc:docMk/>
            <pc:sldMk cId="1530436389" sldId="455"/>
            <ac:grpSpMk id="32" creationId="{B7279F37-E93B-4104-8A00-3D20B67D4D8A}"/>
          </ac:grpSpMkLst>
        </pc:grpChg>
        <pc:grpChg chg="add mod">
          <ac:chgData name="Mathugamavithanage Dilruk Dasantha Perera" userId="c2a87547-8c9f-4ea5-89db-9cb707856635" providerId="ADAL" clId="{F308D04E-E407-410C-925A-5826A22D9907}" dt="2017-10-19T08:57:03.090" v="1801"/>
          <ac:grpSpMkLst>
            <pc:docMk/>
            <pc:sldMk cId="1530436389" sldId="455"/>
            <ac:grpSpMk id="35" creationId="{483DBEEB-BD73-4506-9148-BFC89644E7AE}"/>
          </ac:grpSpMkLst>
        </pc:grpChg>
        <pc:grpChg chg="add mod">
          <ac:chgData name="Mathugamavithanage Dilruk Dasantha Perera" userId="c2a87547-8c9f-4ea5-89db-9cb707856635" providerId="ADAL" clId="{F308D04E-E407-410C-925A-5826A22D9907}" dt="2017-10-19T08:58:31.261" v="1993"/>
          <ac:grpSpMkLst>
            <pc:docMk/>
            <pc:sldMk cId="1530436389" sldId="455"/>
            <ac:grpSpMk id="36" creationId="{253ECB9D-BE43-45B0-8C70-D636859BC4E7}"/>
          </ac:grpSpMkLst>
        </pc:grpChg>
        <pc:grpChg chg="add mod">
          <ac:chgData name="Mathugamavithanage Dilruk Dasantha Perera" userId="c2a87547-8c9f-4ea5-89db-9cb707856635" providerId="ADAL" clId="{F308D04E-E407-410C-925A-5826A22D9907}" dt="2017-10-19T08:58:35.195" v="1994"/>
          <ac:grpSpMkLst>
            <pc:docMk/>
            <pc:sldMk cId="1530436389" sldId="455"/>
            <ac:grpSpMk id="37" creationId="{77596A32-797A-4F82-AF6E-E445229EBF62}"/>
          </ac:grpSpMkLst>
        </pc:grpChg>
        <pc:grpChg chg="add mod ord">
          <ac:chgData name="Mathugamavithanage Dilruk Dasantha Perera" userId="c2a87547-8c9f-4ea5-89db-9cb707856635" providerId="ADAL" clId="{F308D04E-E407-410C-925A-5826A22D9907}" dt="2017-10-19T09:10:32.889" v="2082"/>
          <ac:grpSpMkLst>
            <pc:docMk/>
            <pc:sldMk cId="1530436389" sldId="455"/>
            <ac:grpSpMk id="38" creationId="{815FBE17-868C-474D-B53A-8D7FCF9159A8}"/>
          </ac:grpSpMkLst>
        </pc:grpChg>
        <pc:grpChg chg="add mod">
          <ac:chgData name="Mathugamavithanage Dilruk Dasantha Perera" userId="c2a87547-8c9f-4ea5-89db-9cb707856635" providerId="ADAL" clId="{F308D04E-E407-410C-925A-5826A22D9907}" dt="2017-10-19T09:11:36.557" v="2114" actId="1038"/>
          <ac:grpSpMkLst>
            <pc:docMk/>
            <pc:sldMk cId="1530436389" sldId="455"/>
            <ac:grpSpMk id="39" creationId="{3573CC40-0C20-4031-BB75-01A852A42968}"/>
          </ac:grpSpMkLst>
        </pc:grpChg>
        <pc:grpChg chg="add mod">
          <ac:chgData name="Mathugamavithanage Dilruk Dasantha Perera" userId="c2a87547-8c9f-4ea5-89db-9cb707856635" providerId="ADAL" clId="{F308D04E-E407-410C-925A-5826A22D9907}" dt="2017-10-19T09:11:44.217" v="2143" actId="1037"/>
          <ac:grpSpMkLst>
            <pc:docMk/>
            <pc:sldMk cId="1530436389" sldId="455"/>
            <ac:grpSpMk id="40" creationId="{5253F164-6F80-4311-A885-6680B98139AD}"/>
          </ac:grpSpMkLst>
        </pc:grpChg>
        <pc:grpChg chg="add mod">
          <ac:chgData name="Mathugamavithanage Dilruk Dasantha Perera" userId="c2a87547-8c9f-4ea5-89db-9cb707856635" providerId="ADAL" clId="{F308D04E-E407-410C-925A-5826A22D9907}" dt="2017-10-19T09:11:44.217" v="2143" actId="1037"/>
          <ac:grpSpMkLst>
            <pc:docMk/>
            <pc:sldMk cId="1530436389" sldId="455"/>
            <ac:grpSpMk id="41" creationId="{06FFF1D2-E4F1-4750-9A0C-7D0A96494847}"/>
          </ac:grpSpMkLst>
        </pc:grpChg>
        <pc:grpChg chg="add del mod">
          <ac:chgData name="Mathugamavithanage Dilruk Dasantha Perera" userId="c2a87547-8c9f-4ea5-89db-9cb707856635" providerId="ADAL" clId="{F308D04E-E407-410C-925A-5826A22D9907}" dt="2017-10-19T08:46:56.478" v="1344"/>
          <ac:grpSpMkLst>
            <pc:docMk/>
            <pc:sldMk cId="1530436389" sldId="455"/>
            <ac:grpSpMk id="44" creationId="{69F93A19-E54F-45D4-A46E-6104C83DE946}"/>
          </ac:grpSpMkLst>
        </pc:grpChg>
        <pc:grpChg chg="del mod topLvl">
          <ac:chgData name="Mathugamavithanage Dilruk Dasantha Perera" userId="c2a87547-8c9f-4ea5-89db-9cb707856635" providerId="ADAL" clId="{F308D04E-E407-410C-925A-5826A22D9907}" dt="2017-10-19T08:47:16.837" v="1387"/>
          <ac:grpSpMkLst>
            <pc:docMk/>
            <pc:sldMk cId="1530436389" sldId="455"/>
            <ac:grpSpMk id="46" creationId="{0B00B6F5-CFA9-41B7-8120-04E098F5AA05}"/>
          </ac:grpSpMkLst>
        </pc:grpChg>
        <pc:grpChg chg="mod topLvl">
          <ac:chgData name="Mathugamavithanage Dilruk Dasantha Perera" userId="c2a87547-8c9f-4ea5-89db-9cb707856635" providerId="ADAL" clId="{F308D04E-E407-410C-925A-5826A22D9907}" dt="2017-10-19T09:06:37.185" v="2061"/>
          <ac:grpSpMkLst>
            <pc:docMk/>
            <pc:sldMk cId="1530436389" sldId="455"/>
            <ac:grpSpMk id="47" creationId="{1201F66C-BA1A-4646-B524-F0BC9833BF94}"/>
          </ac:grpSpMkLst>
        </pc:grpChg>
        <pc:grpChg chg="del mod topLvl">
          <ac:chgData name="Mathugamavithanage Dilruk Dasantha Perera" userId="c2a87547-8c9f-4ea5-89db-9cb707856635" providerId="ADAL" clId="{F308D04E-E407-410C-925A-5826A22D9907}" dt="2017-10-19T08:48:23.003" v="1399" actId="478"/>
          <ac:grpSpMkLst>
            <pc:docMk/>
            <pc:sldMk cId="1530436389" sldId="455"/>
            <ac:grpSpMk id="48" creationId="{56289758-F40D-4DC6-A72D-53F859F73186}"/>
          </ac:grpSpMkLst>
        </pc:grpChg>
        <pc:grpChg chg="del mod topLvl">
          <ac:chgData name="Mathugamavithanage Dilruk Dasantha Perera" userId="c2a87547-8c9f-4ea5-89db-9cb707856635" providerId="ADAL" clId="{F308D04E-E407-410C-925A-5826A22D9907}" dt="2017-10-19T08:48:15.149" v="1396" actId="478"/>
          <ac:grpSpMkLst>
            <pc:docMk/>
            <pc:sldMk cId="1530436389" sldId="455"/>
            <ac:grpSpMk id="49" creationId="{2EFD9218-BE08-43DA-80A7-6EAB335722E1}"/>
          </ac:grpSpMkLst>
        </pc:grpChg>
        <pc:grpChg chg="del mod topLvl">
          <ac:chgData name="Mathugamavithanage Dilruk Dasantha Perera" userId="c2a87547-8c9f-4ea5-89db-9cb707856635" providerId="ADAL" clId="{F308D04E-E407-410C-925A-5826A22D9907}" dt="2017-10-19T08:48:20.299" v="1397" actId="478"/>
          <ac:grpSpMkLst>
            <pc:docMk/>
            <pc:sldMk cId="1530436389" sldId="455"/>
            <ac:grpSpMk id="50" creationId="{1F180684-4597-4DA8-B127-5FB333935473}"/>
          </ac:grpSpMkLst>
        </pc:grpChg>
        <pc:grpChg chg="del mod topLvl">
          <ac:chgData name="Mathugamavithanage Dilruk Dasantha Perera" userId="c2a87547-8c9f-4ea5-89db-9cb707856635" providerId="ADAL" clId="{F308D04E-E407-410C-925A-5826A22D9907}" dt="2017-10-19T08:48:22.267" v="1398" actId="478"/>
          <ac:grpSpMkLst>
            <pc:docMk/>
            <pc:sldMk cId="1530436389" sldId="455"/>
            <ac:grpSpMk id="51" creationId="{4D33F63A-D2F6-4140-A8ED-83805850BD38}"/>
          </ac:grpSpMkLst>
        </pc:grpChg>
        <pc:grpChg chg="add mod">
          <ac:chgData name="Mathugamavithanage Dilruk Dasantha Perera" userId="c2a87547-8c9f-4ea5-89db-9cb707856635" providerId="ADAL" clId="{F308D04E-E407-410C-925A-5826A22D9907}" dt="2017-10-19T09:06:37.185" v="2061"/>
          <ac:grpSpMkLst>
            <pc:docMk/>
            <pc:sldMk cId="1530436389" sldId="455"/>
            <ac:grpSpMk id="64" creationId="{3B32E737-236D-4BE0-BF20-FA124448D419}"/>
          </ac:grpSpMkLst>
        </pc:grpChg>
        <pc:grpChg chg="add mod">
          <ac:chgData name="Mathugamavithanage Dilruk Dasantha Perera" userId="c2a87547-8c9f-4ea5-89db-9cb707856635" providerId="ADAL" clId="{F308D04E-E407-410C-925A-5826A22D9907}" dt="2017-10-19T09:06:37.185" v="2061"/>
          <ac:grpSpMkLst>
            <pc:docMk/>
            <pc:sldMk cId="1530436389" sldId="455"/>
            <ac:grpSpMk id="67" creationId="{E94D8D1C-1DD9-4805-9932-5E0AA58D186D}"/>
          </ac:grpSpMkLst>
        </pc:grpChg>
        <pc:grpChg chg="add mod">
          <ac:chgData name="Mathugamavithanage Dilruk Dasantha Perera" userId="c2a87547-8c9f-4ea5-89db-9cb707856635" providerId="ADAL" clId="{F308D04E-E407-410C-925A-5826A22D9907}" dt="2017-10-19T09:06:37.185" v="2061"/>
          <ac:grpSpMkLst>
            <pc:docMk/>
            <pc:sldMk cId="1530436389" sldId="455"/>
            <ac:grpSpMk id="70" creationId="{C7BC34F8-500C-4EEA-B922-8B524EDABFD0}"/>
          </ac:grpSpMkLst>
        </pc:grpChg>
        <pc:grpChg chg="add del mod">
          <ac:chgData name="Mathugamavithanage Dilruk Dasantha Perera" userId="c2a87547-8c9f-4ea5-89db-9cb707856635" providerId="ADAL" clId="{F308D04E-E407-410C-925A-5826A22D9907}" dt="2017-10-19T08:56:05.642" v="1638" actId="478"/>
          <ac:grpSpMkLst>
            <pc:docMk/>
            <pc:sldMk cId="1530436389" sldId="455"/>
            <ac:grpSpMk id="77" creationId="{387AA164-708D-460D-B0E5-91D6B129E994}"/>
          </ac:grpSpMkLst>
        </pc:grpChg>
        <pc:grpChg chg="add del mod">
          <ac:chgData name="Mathugamavithanage Dilruk Dasantha Perera" userId="c2a87547-8c9f-4ea5-89db-9cb707856635" providerId="ADAL" clId="{F308D04E-E407-410C-925A-5826A22D9907}" dt="2017-10-19T08:56:53.196" v="1799"/>
          <ac:grpSpMkLst>
            <pc:docMk/>
            <pc:sldMk cId="1530436389" sldId="455"/>
            <ac:grpSpMk id="85" creationId="{874EEE4F-79C9-4B60-BC6D-3B8CF76AF924}"/>
          </ac:grpSpMkLst>
        </pc:grpChg>
        <pc:grpChg chg="del mod topLvl">
          <ac:chgData name="Mathugamavithanage Dilruk Dasantha Perera" userId="c2a87547-8c9f-4ea5-89db-9cb707856635" providerId="ADAL" clId="{F308D04E-E407-410C-925A-5826A22D9907}" dt="2017-10-19T08:56:57.372" v="1800"/>
          <ac:grpSpMkLst>
            <pc:docMk/>
            <pc:sldMk cId="1530436389" sldId="455"/>
            <ac:grpSpMk id="87" creationId="{C245FCDE-88C6-4FCA-A890-6EFC4150184B}"/>
          </ac:grpSpMkLst>
        </pc:grpChg>
        <pc:picChg chg="mod topLvl modCrop">
          <ac:chgData name="Mathugamavithanage Dilruk Dasantha Perera" userId="c2a87547-8c9f-4ea5-89db-9cb707856635" providerId="ADAL" clId="{F308D04E-E407-410C-925A-5826A22D9907}" dt="2017-10-19T08:55:44.999" v="1634" actId="18131"/>
          <ac:picMkLst>
            <pc:docMk/>
            <pc:sldMk cId="1530436389" sldId="455"/>
            <ac:picMk id="45" creationId="{B3F43AD0-47B0-4F23-854A-1E24CFCE570D}"/>
          </ac:picMkLst>
        </pc:picChg>
        <pc:picChg chg="del mod topLvl">
          <ac:chgData name="Mathugamavithanage Dilruk Dasantha Perera" userId="c2a87547-8c9f-4ea5-89db-9cb707856635" providerId="ADAL" clId="{F308D04E-E407-410C-925A-5826A22D9907}" dt="2017-10-19T08:49:18.877" v="1439" actId="478"/>
          <ac:picMkLst>
            <pc:docMk/>
            <pc:sldMk cId="1530436389" sldId="455"/>
            <ac:picMk id="63" creationId="{AE050C4D-946E-4E63-8509-4C80CC40244E}"/>
          </ac:picMkLst>
        </pc:picChg>
        <pc:picChg chg="mod">
          <ac:chgData name="Mathugamavithanage Dilruk Dasantha Perera" userId="c2a87547-8c9f-4ea5-89db-9cb707856635" providerId="ADAL" clId="{F308D04E-E407-410C-925A-5826A22D9907}" dt="2017-10-19T08:49:01.999" v="1405" actId="1076"/>
          <ac:picMkLst>
            <pc:docMk/>
            <pc:sldMk cId="1530436389" sldId="455"/>
            <ac:picMk id="66" creationId="{4BFF6D49-BD01-4705-86C4-BBE66F3C7AFF}"/>
          </ac:picMkLst>
        </pc:picChg>
        <pc:picChg chg="mod">
          <ac:chgData name="Mathugamavithanage Dilruk Dasantha Perera" userId="c2a87547-8c9f-4ea5-89db-9cb707856635" providerId="ADAL" clId="{F308D04E-E407-410C-925A-5826A22D9907}" dt="2017-10-19T08:49:50.191" v="1446" actId="1076"/>
          <ac:picMkLst>
            <pc:docMk/>
            <pc:sldMk cId="1530436389" sldId="455"/>
            <ac:picMk id="69" creationId="{BDA4549E-4509-482F-A1D0-4143C95D7533}"/>
          </ac:picMkLst>
        </pc:picChg>
        <pc:picChg chg="add del mod modCrop">
          <ac:chgData name="Mathugamavithanage Dilruk Dasantha Perera" userId="c2a87547-8c9f-4ea5-89db-9cb707856635" providerId="ADAL" clId="{F308D04E-E407-410C-925A-5826A22D9907}" dt="2017-10-19T08:56:09.808" v="1640" actId="478"/>
          <ac:picMkLst>
            <pc:docMk/>
            <pc:sldMk cId="1530436389" sldId="455"/>
            <ac:picMk id="73" creationId="{AE0621F2-5273-4AD1-9876-F9EA87054B09}"/>
          </ac:picMkLst>
        </pc:picChg>
        <pc:picChg chg="add mod modCrop">
          <ac:chgData name="Mathugamavithanage Dilruk Dasantha Perera" userId="c2a87547-8c9f-4ea5-89db-9cb707856635" providerId="ADAL" clId="{F308D04E-E407-410C-925A-5826A22D9907}" dt="2017-10-19T08:56:15.731" v="1657" actId="1036"/>
          <ac:picMkLst>
            <pc:docMk/>
            <pc:sldMk cId="1530436389" sldId="455"/>
            <ac:picMk id="74" creationId="{BB0ECA64-BB1C-4DED-8403-B360E1F0E5CD}"/>
          </ac:picMkLst>
        </pc:picChg>
        <pc:picChg chg="add mod modCrop">
          <ac:chgData name="Mathugamavithanage Dilruk Dasantha Perera" userId="c2a87547-8c9f-4ea5-89db-9cb707856635" providerId="ADAL" clId="{F308D04E-E407-410C-925A-5826A22D9907}" dt="2017-10-19T08:55:52.910" v="1635" actId="1076"/>
          <ac:picMkLst>
            <pc:docMk/>
            <pc:sldMk cId="1530436389" sldId="455"/>
            <ac:picMk id="75" creationId="{CE24C43C-05D6-4FDD-8899-00E4D889F48A}"/>
          </ac:picMkLst>
        </pc:picChg>
        <pc:picChg chg="del">
          <ac:chgData name="Mathugamavithanage Dilruk Dasantha Perera" userId="c2a87547-8c9f-4ea5-89db-9cb707856635" providerId="ADAL" clId="{F308D04E-E407-410C-925A-5826A22D9907}" dt="2017-10-19T08:56:07.763" v="1639" actId="478"/>
          <ac:picMkLst>
            <pc:docMk/>
            <pc:sldMk cId="1530436389" sldId="455"/>
            <ac:picMk id="78" creationId="{E93EE8E9-E009-4F97-8C31-61CF1C71DB93}"/>
          </ac:picMkLst>
        </pc:picChg>
        <pc:picChg chg="del">
          <ac:chgData name="Mathugamavithanage Dilruk Dasantha Perera" userId="c2a87547-8c9f-4ea5-89db-9cb707856635" providerId="ADAL" clId="{F308D04E-E407-410C-925A-5826A22D9907}" dt="2017-10-19T08:56:05.642" v="1638" actId="478"/>
          <ac:picMkLst>
            <pc:docMk/>
            <pc:sldMk cId="1530436389" sldId="455"/>
            <ac:picMk id="79" creationId="{CC7F712F-BD50-47FD-A99D-8B867786B862}"/>
          </ac:picMkLst>
        </pc:picChg>
        <pc:picChg chg="del">
          <ac:chgData name="Mathugamavithanage Dilruk Dasantha Perera" userId="c2a87547-8c9f-4ea5-89db-9cb707856635" providerId="ADAL" clId="{F308D04E-E407-410C-925A-5826A22D9907}" dt="2017-10-19T08:56:04.042" v="1637" actId="478"/>
          <ac:picMkLst>
            <pc:docMk/>
            <pc:sldMk cId="1530436389" sldId="455"/>
            <ac:picMk id="80" creationId="{35E9851F-C057-4E75-92FA-876C6833D83F}"/>
          </ac:picMkLst>
        </pc:picChg>
        <pc:picChg chg="add del mod">
          <ac:chgData name="Mathugamavithanage Dilruk Dasantha Perera" userId="c2a87547-8c9f-4ea5-89db-9cb707856635" providerId="ADAL" clId="{F308D04E-E407-410C-925A-5826A22D9907}" dt="2017-10-19T08:59:37.431" v="2004" actId="478"/>
          <ac:picMkLst>
            <pc:docMk/>
            <pc:sldMk cId="1530436389" sldId="455"/>
            <ac:picMk id="82" creationId="{61C66C15-5D2D-42A7-A3B5-373CBB10EA1C}"/>
          </ac:picMkLst>
        </pc:picChg>
        <pc:picChg chg="add del mod">
          <ac:chgData name="Mathugamavithanage Dilruk Dasantha Perera" userId="c2a87547-8c9f-4ea5-89db-9cb707856635" providerId="ADAL" clId="{F308D04E-E407-410C-925A-5826A22D9907}" dt="2017-10-19T08:59:38.420" v="2005" actId="478"/>
          <ac:picMkLst>
            <pc:docMk/>
            <pc:sldMk cId="1530436389" sldId="455"/>
            <ac:picMk id="83" creationId="{6CFA0F08-A456-4C9E-AA0A-5DEA7B70E6A2}"/>
          </ac:picMkLst>
        </pc:picChg>
        <pc:picChg chg="add del mod">
          <ac:chgData name="Mathugamavithanage Dilruk Dasantha Perera" userId="c2a87547-8c9f-4ea5-89db-9cb707856635" providerId="ADAL" clId="{F308D04E-E407-410C-925A-5826A22D9907}" dt="2017-10-19T08:57:55.116" v="1880" actId="478"/>
          <ac:picMkLst>
            <pc:docMk/>
            <pc:sldMk cId="1530436389" sldId="455"/>
            <ac:picMk id="84" creationId="{0E7C33FF-B8AD-4D0D-9E69-391956ADE7B5}"/>
          </ac:picMkLst>
        </pc:picChg>
        <pc:picChg chg="mod topLvl modCrop">
          <ac:chgData name="Mathugamavithanage Dilruk Dasantha Perera" userId="c2a87547-8c9f-4ea5-89db-9cb707856635" providerId="ADAL" clId="{F308D04E-E407-410C-925A-5826A22D9907}" dt="2017-10-19T09:01:26.791" v="2023" actId="1036"/>
          <ac:picMkLst>
            <pc:docMk/>
            <pc:sldMk cId="1530436389" sldId="455"/>
            <ac:picMk id="86" creationId="{F49CB73A-8E49-4635-9D54-9DEF3591299B}"/>
          </ac:picMkLst>
        </pc:picChg>
        <pc:picChg chg="mod topLvl">
          <ac:chgData name="Mathugamavithanage Dilruk Dasantha Perera" userId="c2a87547-8c9f-4ea5-89db-9cb707856635" providerId="ADAL" clId="{F308D04E-E407-410C-925A-5826A22D9907}" dt="2017-10-19T08:57:03.090" v="1801"/>
          <ac:picMkLst>
            <pc:docMk/>
            <pc:sldMk cId="1530436389" sldId="455"/>
            <ac:picMk id="88" creationId="{A12FD722-B082-442D-97E1-BF22B8347338}"/>
          </ac:picMkLst>
        </pc:picChg>
        <pc:picChg chg="mod topLvl">
          <ac:chgData name="Mathugamavithanage Dilruk Dasantha Perera" userId="c2a87547-8c9f-4ea5-89db-9cb707856635" providerId="ADAL" clId="{F308D04E-E407-410C-925A-5826A22D9907}" dt="2017-10-19T08:59:05.082" v="1998" actId="1036"/>
          <ac:picMkLst>
            <pc:docMk/>
            <pc:sldMk cId="1530436389" sldId="455"/>
            <ac:picMk id="89" creationId="{54371A8C-9AA7-40ED-8961-BCBC9B341C3E}"/>
          </ac:picMkLst>
        </pc:picChg>
        <pc:picChg chg="add mod">
          <ac:chgData name="Mathugamavithanage Dilruk Dasantha Perera" userId="c2a87547-8c9f-4ea5-89db-9cb707856635" providerId="ADAL" clId="{F308D04E-E407-410C-925A-5826A22D9907}" dt="2017-10-19T08:56:49.604" v="1798"/>
          <ac:picMkLst>
            <pc:docMk/>
            <pc:sldMk cId="1530436389" sldId="455"/>
            <ac:picMk id="90" creationId="{75648693-65D7-416A-A986-4C75BF65AB60}"/>
          </ac:picMkLst>
        </pc:picChg>
        <pc:picChg chg="add mod">
          <ac:chgData name="Mathugamavithanage Dilruk Dasantha Perera" userId="c2a87547-8c9f-4ea5-89db-9cb707856635" providerId="ADAL" clId="{F308D04E-E407-410C-925A-5826A22D9907}" dt="2017-10-19T08:57:42.526" v="1851" actId="1037"/>
          <ac:picMkLst>
            <pc:docMk/>
            <pc:sldMk cId="1530436389" sldId="455"/>
            <ac:picMk id="91" creationId="{859828D4-AD0B-4B97-8748-E86B43E296A9}"/>
          </ac:picMkLst>
        </pc:picChg>
        <pc:picChg chg="add del mod">
          <ac:chgData name="Mathugamavithanage Dilruk Dasantha Perera" userId="c2a87547-8c9f-4ea5-89db-9cb707856635" providerId="ADAL" clId="{F308D04E-E407-410C-925A-5826A22D9907}" dt="2017-10-19T08:57:52.450" v="1879" actId="478"/>
          <ac:picMkLst>
            <pc:docMk/>
            <pc:sldMk cId="1530436389" sldId="455"/>
            <ac:picMk id="92" creationId="{628AF977-6DB2-49F3-B26B-AE3C23E7E693}"/>
          </ac:picMkLst>
        </pc:picChg>
        <pc:picChg chg="add mod">
          <ac:chgData name="Mathugamavithanage Dilruk Dasantha Perera" userId="c2a87547-8c9f-4ea5-89db-9cb707856635" providerId="ADAL" clId="{F308D04E-E407-410C-925A-5826A22D9907}" dt="2017-10-19T08:58:31.261" v="1993"/>
          <ac:picMkLst>
            <pc:docMk/>
            <pc:sldMk cId="1530436389" sldId="455"/>
            <ac:picMk id="95" creationId="{671C88F3-08F7-47FA-9034-EE48A59DCA8F}"/>
          </ac:picMkLst>
        </pc:picChg>
        <pc:picChg chg="add mod">
          <ac:chgData name="Mathugamavithanage Dilruk Dasantha Perera" userId="c2a87547-8c9f-4ea5-89db-9cb707856635" providerId="ADAL" clId="{F308D04E-E407-410C-925A-5826A22D9907}" dt="2017-10-19T08:58:49.297" v="1996" actId="1037"/>
          <ac:picMkLst>
            <pc:docMk/>
            <pc:sldMk cId="1530436389" sldId="455"/>
            <ac:picMk id="96" creationId="{C02F244E-53CA-4B69-91C6-A574DA5ABCB2}"/>
          </ac:picMkLst>
        </pc:picChg>
        <pc:picChg chg="add del mod modCrop">
          <ac:chgData name="Mathugamavithanage Dilruk Dasantha Perera" userId="c2a87547-8c9f-4ea5-89db-9cb707856635" providerId="ADAL" clId="{F308D04E-E407-410C-925A-5826A22D9907}" dt="2017-10-19T09:16:00.860" v="2203"/>
          <ac:picMkLst>
            <pc:docMk/>
            <pc:sldMk cId="1530436389" sldId="455"/>
            <ac:picMk id="103" creationId="{D7F815C1-C7AE-484C-9763-245E3CC29602}"/>
          </ac:picMkLst>
        </pc:picChg>
        <pc:picChg chg="add del mod">
          <ac:chgData name="Mathugamavithanage Dilruk Dasantha Perera" userId="c2a87547-8c9f-4ea5-89db-9cb707856635" providerId="ADAL" clId="{F308D04E-E407-410C-925A-5826A22D9907}" dt="2017-10-19T08:14:32.270" v="826" actId="478"/>
          <ac:picMkLst>
            <pc:docMk/>
            <pc:sldMk cId="1530436389" sldId="455"/>
            <ac:picMk id="3074" creationId="{51086DA0-51FC-41A7-9B26-E952A30E4E36}"/>
          </ac:picMkLst>
        </pc:picChg>
        <pc:picChg chg="add del mod modCrop">
          <ac:chgData name="Mathugamavithanage Dilruk Dasantha Perera" userId="c2a87547-8c9f-4ea5-89db-9cb707856635" providerId="ADAL" clId="{F308D04E-E407-410C-925A-5826A22D9907}" dt="2017-10-19T08:14:34.437" v="827" actId="478"/>
          <ac:picMkLst>
            <pc:docMk/>
            <pc:sldMk cId="1530436389" sldId="455"/>
            <ac:picMk id="3076" creationId="{76709B36-3F27-4BB9-8665-3C3C2F175AF9}"/>
          </ac:picMkLst>
        </pc:picChg>
        <pc:picChg chg="add mod modCrop">
          <ac:chgData name="Mathugamavithanage Dilruk Dasantha Perera" userId="c2a87547-8c9f-4ea5-89db-9cb707856635" providerId="ADAL" clId="{F308D04E-E407-410C-925A-5826A22D9907}" dt="2017-10-19T08:14:07.519" v="822"/>
          <ac:picMkLst>
            <pc:docMk/>
            <pc:sldMk cId="1530436389" sldId="455"/>
            <ac:picMk id="3078" creationId="{F444168C-2B97-45E6-B122-5D06A0A8F297}"/>
          </ac:picMkLst>
        </pc:picChg>
        <pc:picChg chg="add del">
          <ac:chgData name="Mathugamavithanage Dilruk Dasantha Perera" userId="c2a87547-8c9f-4ea5-89db-9cb707856635" providerId="ADAL" clId="{F308D04E-E407-410C-925A-5826A22D9907}" dt="2017-10-19T08:07:23.312" v="688" actId="478"/>
          <ac:picMkLst>
            <pc:docMk/>
            <pc:sldMk cId="1530436389" sldId="455"/>
            <ac:picMk id="3080" creationId="{F56F1D73-9823-4B3D-9549-77D23AF12BA9}"/>
          </ac:picMkLst>
        </pc:picChg>
        <pc:picChg chg="add mod ord">
          <ac:chgData name="Mathugamavithanage Dilruk Dasantha Perera" userId="c2a87547-8c9f-4ea5-89db-9cb707856635" providerId="ADAL" clId="{F308D04E-E407-410C-925A-5826A22D9907}" dt="2017-10-19T08:12:22.142" v="793" actId="1037"/>
          <ac:picMkLst>
            <pc:docMk/>
            <pc:sldMk cId="1530436389" sldId="455"/>
            <ac:picMk id="3082" creationId="{C42461AB-F485-445F-A673-FFA960900E52}"/>
          </ac:picMkLst>
        </pc:picChg>
        <pc:picChg chg="add mod ord modCrop">
          <ac:chgData name="Mathugamavithanage Dilruk Dasantha Perera" userId="c2a87547-8c9f-4ea5-89db-9cb707856635" providerId="ADAL" clId="{F308D04E-E407-410C-925A-5826A22D9907}" dt="2017-10-19T08:12:22.142" v="793" actId="1037"/>
          <ac:picMkLst>
            <pc:docMk/>
            <pc:sldMk cId="1530436389" sldId="455"/>
            <ac:picMk id="3084" creationId="{9C01F108-1B91-406C-9A9C-CF4292378C6F}"/>
          </ac:picMkLst>
        </pc:picChg>
        <pc:picChg chg="add mod topLvl modCrop">
          <ac:chgData name="Mathugamavithanage Dilruk Dasantha Perera" userId="c2a87547-8c9f-4ea5-89db-9cb707856635" providerId="ADAL" clId="{F308D04E-E407-410C-925A-5826A22D9907}" dt="2017-10-19T09:11:36.557" v="2114" actId="1038"/>
          <ac:picMkLst>
            <pc:docMk/>
            <pc:sldMk cId="1530436389" sldId="455"/>
            <ac:picMk id="3086" creationId="{4B5C4C6C-A984-4986-A694-6516254555B2}"/>
          </ac:picMkLst>
        </pc:picChg>
        <pc:picChg chg="add del mod">
          <ac:chgData name="Mathugamavithanage Dilruk Dasantha Perera" userId="c2a87547-8c9f-4ea5-89db-9cb707856635" providerId="ADAL" clId="{F308D04E-E407-410C-925A-5826A22D9907}" dt="2017-10-19T08:20:03.124" v="843" actId="478"/>
          <ac:picMkLst>
            <pc:docMk/>
            <pc:sldMk cId="1530436389" sldId="455"/>
            <ac:picMk id="3088" creationId="{F6C87AB1-2539-4A6F-A7BF-5DAF441BA523}"/>
          </ac:picMkLst>
        </pc:picChg>
        <pc:picChg chg="add mod">
          <ac:chgData name="Mathugamavithanage Dilruk Dasantha Perera" userId="c2a87547-8c9f-4ea5-89db-9cb707856635" providerId="ADAL" clId="{F308D04E-E407-410C-925A-5826A22D9907}" dt="2017-10-19T08:46:31.509" v="1339"/>
          <ac:picMkLst>
            <pc:docMk/>
            <pc:sldMk cId="1530436389" sldId="455"/>
            <ac:picMk id="3090" creationId="{5A6804D3-37F7-4659-80B0-C500FB65775B}"/>
          </ac:picMkLst>
        </pc:picChg>
        <pc:picChg chg="add mod modCrop">
          <ac:chgData name="Mathugamavithanage Dilruk Dasantha Perera" userId="c2a87547-8c9f-4ea5-89db-9cb707856635" providerId="ADAL" clId="{F308D04E-E407-410C-925A-5826A22D9907}" dt="2017-10-19T09:16:00.784" v="2201" actId="732"/>
          <ac:picMkLst>
            <pc:docMk/>
            <pc:sldMk cId="1530436389" sldId="455"/>
            <ac:picMk id="3100" creationId="{8FB0C312-4CFF-436B-AB18-6FCCECC375D8}"/>
          </ac:picMkLst>
        </pc:picChg>
        <pc:picChg chg="add mod">
          <ac:chgData name="Mathugamavithanage Dilruk Dasantha Perera" userId="c2a87547-8c9f-4ea5-89db-9cb707856635" providerId="ADAL" clId="{F308D04E-E407-410C-925A-5826A22D9907}" dt="2017-10-19T08:46:31.509" v="1339"/>
          <ac:picMkLst>
            <pc:docMk/>
            <pc:sldMk cId="1530436389" sldId="455"/>
            <ac:picMk id="3102" creationId="{250B1F40-49AD-4E08-A0BD-EF6737ADF8A2}"/>
          </ac:picMkLst>
        </pc:picChg>
        <pc:picChg chg="add mod ord">
          <ac:chgData name="Mathugamavithanage Dilruk Dasantha Perera" userId="c2a87547-8c9f-4ea5-89db-9cb707856635" providerId="ADAL" clId="{F308D04E-E407-410C-925A-5826A22D9907}" dt="2017-10-19T09:10:32.889" v="2082"/>
          <ac:picMkLst>
            <pc:docMk/>
            <pc:sldMk cId="1530436389" sldId="455"/>
            <ac:picMk id="3104" creationId="{3F5EEB86-82F2-40BD-B0CF-DA25DE9CDA80}"/>
          </ac:picMkLst>
        </pc:picChg>
        <pc:picChg chg="add del mod">
          <ac:chgData name="Mathugamavithanage Dilruk Dasantha Perera" userId="c2a87547-8c9f-4ea5-89db-9cb707856635" providerId="ADAL" clId="{F308D04E-E407-410C-925A-5826A22D9907}" dt="2017-10-19T09:17:53.202" v="2209" actId="478"/>
          <ac:picMkLst>
            <pc:docMk/>
            <pc:sldMk cId="1530436389" sldId="455"/>
            <ac:picMk id="3106" creationId="{3DA90E3B-5044-445D-9ACC-115406C92674}"/>
          </ac:picMkLst>
        </pc:picChg>
      </pc:sldChg>
      <pc:sldChg chg="addSp delSp modSp modAnim modNotes modNotesTx">
        <pc:chgData name="Mathugamavithanage Dilruk Dasantha Perera" userId="c2a87547-8c9f-4ea5-89db-9cb707856635" providerId="ADAL" clId="{F308D04E-E407-410C-925A-5826A22D9907}" dt="2017-10-19T20:13:06.546" v="4850"/>
        <pc:sldMkLst>
          <pc:docMk/>
          <pc:sldMk cId="3644989158" sldId="458"/>
        </pc:sldMkLst>
        <pc:spChg chg="mod">
          <ac:chgData name="Mathugamavithanage Dilruk Dasantha Perera" userId="c2a87547-8c9f-4ea5-89db-9cb707856635" providerId="ADAL" clId="{F308D04E-E407-410C-925A-5826A22D9907}" dt="2017-10-19T13:14:01.128" v="2768"/>
          <ac:spMkLst>
            <pc:docMk/>
            <pc:sldMk cId="3644989158" sldId="458"/>
            <ac:spMk id="3" creationId="{00000000-0000-0000-0000-000000000000}"/>
          </ac:spMkLst>
        </pc:spChg>
        <pc:grpChg chg="add mod">
          <ac:chgData name="Mathugamavithanage Dilruk Dasantha Perera" userId="c2a87547-8c9f-4ea5-89db-9cb707856635" providerId="ADAL" clId="{F308D04E-E407-410C-925A-5826A22D9907}" dt="2017-10-19T12:12:10.049" v="2679"/>
          <ac:grpSpMkLst>
            <pc:docMk/>
            <pc:sldMk cId="3644989158" sldId="458"/>
            <ac:grpSpMk id="2" creationId="{A82437C9-D117-42D1-92D9-A39FA30C4409}"/>
          </ac:grpSpMkLst>
        </pc:grpChg>
        <pc:grpChg chg="add mod">
          <ac:chgData name="Mathugamavithanage Dilruk Dasantha Perera" userId="c2a87547-8c9f-4ea5-89db-9cb707856635" providerId="ADAL" clId="{F308D04E-E407-410C-925A-5826A22D9907}" dt="2017-10-19T12:12:09.720" v="2678"/>
          <ac:grpSpMkLst>
            <pc:docMk/>
            <pc:sldMk cId="3644989158" sldId="458"/>
            <ac:grpSpMk id="4" creationId="{CEEB5983-2FDB-4DFF-9EE9-8E4503B585C6}"/>
          </ac:grpSpMkLst>
        </pc:grpChg>
        <pc:grpChg chg="add mod">
          <ac:chgData name="Mathugamavithanage Dilruk Dasantha Perera" userId="c2a87547-8c9f-4ea5-89db-9cb707856635" providerId="ADAL" clId="{F308D04E-E407-410C-925A-5826A22D9907}" dt="2017-10-19T13:05:20.168" v="2700"/>
          <ac:grpSpMkLst>
            <pc:docMk/>
            <pc:sldMk cId="3644989158" sldId="458"/>
            <ac:grpSpMk id="7" creationId="{B7213151-6F88-49E0-84C4-F632400B745D}"/>
          </ac:grpSpMkLst>
        </pc:grpChg>
        <pc:grpChg chg="add del mod">
          <ac:chgData name="Mathugamavithanage Dilruk Dasantha Perera" userId="c2a87547-8c9f-4ea5-89db-9cb707856635" providerId="ADAL" clId="{F308D04E-E407-410C-925A-5826A22D9907}" dt="2017-10-19T13:05:35.568" v="2703"/>
          <ac:grpSpMkLst>
            <pc:docMk/>
            <pc:sldMk cId="3644989158" sldId="458"/>
            <ac:grpSpMk id="10" creationId="{5C37BA31-8153-44EF-8DF4-7EC6AE41F527}"/>
          </ac:grpSpMkLst>
        </pc:grpChg>
        <pc:grpChg chg="add mod">
          <ac:chgData name="Mathugamavithanage Dilruk Dasantha Perera" userId="c2a87547-8c9f-4ea5-89db-9cb707856635" providerId="ADAL" clId="{F308D04E-E407-410C-925A-5826A22D9907}" dt="2017-10-19T13:05:30.899" v="2702"/>
          <ac:grpSpMkLst>
            <pc:docMk/>
            <pc:sldMk cId="3644989158" sldId="458"/>
            <ac:grpSpMk id="13" creationId="{707B7542-7AD9-40BC-B90D-D898F6A46DB8}"/>
          </ac:grpSpMkLst>
        </pc:grpChg>
        <pc:grpChg chg="add mod">
          <ac:chgData name="Mathugamavithanage Dilruk Dasantha Perera" userId="c2a87547-8c9f-4ea5-89db-9cb707856635" providerId="ADAL" clId="{F308D04E-E407-410C-925A-5826A22D9907}" dt="2017-10-19T13:06:21.647" v="2744"/>
          <ac:grpSpMkLst>
            <pc:docMk/>
            <pc:sldMk cId="3644989158" sldId="458"/>
            <ac:grpSpMk id="16" creationId="{029A966C-F348-49FC-B1FE-302FD1734D8E}"/>
          </ac:grpSpMkLst>
        </pc:grpChg>
        <pc:grpChg chg="add mod">
          <ac:chgData name="Mathugamavithanage Dilruk Dasantha Perera" userId="c2a87547-8c9f-4ea5-89db-9cb707856635" providerId="ADAL" clId="{F308D04E-E407-410C-925A-5826A22D9907}" dt="2017-10-19T13:06:21.647" v="2744"/>
          <ac:grpSpMkLst>
            <pc:docMk/>
            <pc:sldMk cId="3644989158" sldId="458"/>
            <ac:grpSpMk id="18" creationId="{3873DCC2-E62B-4485-960B-AE5E9A915287}"/>
          </ac:grpSpMkLst>
        </pc:grpChg>
        <pc:grpChg chg="add mod">
          <ac:chgData name="Mathugamavithanage Dilruk Dasantha Perera" userId="c2a87547-8c9f-4ea5-89db-9cb707856635" providerId="ADAL" clId="{F308D04E-E407-410C-925A-5826A22D9907}" dt="2017-10-19T13:06:21.647" v="2744"/>
          <ac:grpSpMkLst>
            <pc:docMk/>
            <pc:sldMk cId="3644989158" sldId="458"/>
            <ac:grpSpMk id="19" creationId="{0309E354-92E0-436E-ACBD-5F35022C19C9}"/>
          </ac:grpSpMkLst>
        </pc:grpChg>
        <pc:grpChg chg="add mod">
          <ac:chgData name="Mathugamavithanage Dilruk Dasantha Perera" userId="c2a87547-8c9f-4ea5-89db-9cb707856635" providerId="ADAL" clId="{F308D04E-E407-410C-925A-5826A22D9907}" dt="2017-10-19T13:16:59.118" v="2792" actId="1076"/>
          <ac:grpSpMkLst>
            <pc:docMk/>
            <pc:sldMk cId="3644989158" sldId="458"/>
            <ac:grpSpMk id="20" creationId="{738ADFE0-BB02-4059-B32F-415082CCCF2B}"/>
          </ac:grpSpMkLst>
        </pc:grpChg>
        <pc:graphicFrameChg chg="add mod">
          <ac:chgData name="Mathugamavithanage Dilruk Dasantha Perera" userId="c2a87547-8c9f-4ea5-89db-9cb707856635" providerId="ADAL" clId="{F308D04E-E407-410C-925A-5826A22D9907}" dt="2017-10-19T13:24:04.971" v="2818"/>
          <ac:graphicFrameMkLst>
            <pc:docMk/>
            <pc:sldMk cId="3644989158" sldId="458"/>
            <ac:graphicFrameMk id="25" creationId="{16A35B63-441E-47C8-97E7-FEC099B2A855}"/>
          </ac:graphicFrameMkLst>
        </pc:graphicFrameChg>
        <pc:picChg chg="mod">
          <ac:chgData name="Mathugamavithanage Dilruk Dasantha Perera" userId="c2a87547-8c9f-4ea5-89db-9cb707856635" providerId="ADAL" clId="{F308D04E-E407-410C-925A-5826A22D9907}" dt="2017-10-19T12:12:09.336" v="2676" actId="1038"/>
          <ac:picMkLst>
            <pc:docMk/>
            <pc:sldMk cId="3644989158" sldId="458"/>
            <ac:picMk id="8" creationId="{C7A19DF1-EF01-47DD-AC9D-9755D742A88E}"/>
          </ac:picMkLst>
        </pc:picChg>
        <pc:picChg chg="mod">
          <ac:chgData name="Mathugamavithanage Dilruk Dasantha Perera" userId="c2a87547-8c9f-4ea5-89db-9cb707856635" providerId="ADAL" clId="{F308D04E-E407-410C-925A-5826A22D9907}" dt="2017-10-19T12:12:09.336" v="2676" actId="1038"/>
          <ac:picMkLst>
            <pc:docMk/>
            <pc:sldMk cId="3644989158" sldId="458"/>
            <ac:picMk id="9" creationId="{BFA54C39-F15B-461D-93D1-66489297985E}"/>
          </ac:picMkLst>
        </pc:picChg>
        <pc:picChg chg="add del mod topLvl">
          <ac:chgData name="Mathugamavithanage Dilruk Dasantha Perera" userId="c2a87547-8c9f-4ea5-89db-9cb707856635" providerId="ADAL" clId="{F308D04E-E407-410C-925A-5826A22D9907}" dt="2017-10-19T12:12:11.123" v="2681" actId="478"/>
          <ac:picMkLst>
            <pc:docMk/>
            <pc:sldMk cId="3644989158" sldId="458"/>
            <ac:picMk id="11" creationId="{E6D067F8-90CC-4F4D-908F-0D9D13161FFE}"/>
          </ac:picMkLst>
        </pc:picChg>
        <pc:picChg chg="mod topLvl">
          <ac:chgData name="Mathugamavithanage Dilruk Dasantha Perera" userId="c2a87547-8c9f-4ea5-89db-9cb707856635" providerId="ADAL" clId="{F308D04E-E407-410C-925A-5826A22D9907}" dt="2017-10-19T12:12:11.123" v="2681" actId="478"/>
          <ac:picMkLst>
            <pc:docMk/>
            <pc:sldMk cId="3644989158" sldId="458"/>
            <ac:picMk id="12" creationId="{F1FF5E33-4D88-4B7B-8B8E-52C4553ABDDD}"/>
          </ac:picMkLst>
        </pc:picChg>
        <pc:picChg chg="mod">
          <ac:chgData name="Mathugamavithanage Dilruk Dasantha Perera" userId="c2a87547-8c9f-4ea5-89db-9cb707856635" providerId="ADAL" clId="{F308D04E-E407-410C-925A-5826A22D9907}" dt="2017-10-19T12:23:21.758" v="2688" actId="1076"/>
          <ac:picMkLst>
            <pc:docMk/>
            <pc:sldMk cId="3644989158" sldId="458"/>
            <ac:picMk id="14" creationId="{1C6A6468-E8A0-4CF0-B964-308D2939C99F}"/>
          </ac:picMkLst>
        </pc:picChg>
        <pc:picChg chg="mod">
          <ac:chgData name="Mathugamavithanage Dilruk Dasantha Perera" userId="c2a87547-8c9f-4ea5-89db-9cb707856635" providerId="ADAL" clId="{F308D04E-E407-410C-925A-5826A22D9907}" dt="2017-10-19T13:05:27.338" v="2701" actId="1076"/>
          <ac:picMkLst>
            <pc:docMk/>
            <pc:sldMk cId="3644989158" sldId="458"/>
            <ac:picMk id="15" creationId="{9FA3D7A8-1885-4906-BA11-C2F11E9686F9}"/>
          </ac:picMkLst>
        </pc:picChg>
        <pc:picChg chg="add del mod">
          <ac:chgData name="Mathugamavithanage Dilruk Dasantha Perera" userId="c2a87547-8c9f-4ea5-89db-9cb707856635" providerId="ADAL" clId="{F308D04E-E407-410C-925A-5826A22D9907}" dt="2017-10-19T13:05:55.919" v="2707" actId="478"/>
          <ac:picMkLst>
            <pc:docMk/>
            <pc:sldMk cId="3644989158" sldId="458"/>
            <ac:picMk id="17" creationId="{002EEA4E-0F8E-42B0-8986-1A6E67D4F7DC}"/>
          </ac:picMkLst>
        </pc:picChg>
        <pc:picChg chg="add mod">
          <ac:chgData name="Mathugamavithanage Dilruk Dasantha Perera" userId="c2a87547-8c9f-4ea5-89db-9cb707856635" providerId="ADAL" clId="{F308D04E-E407-410C-925A-5826A22D9907}" dt="2017-10-19T13:06:21.647" v="2744"/>
          <ac:picMkLst>
            <pc:docMk/>
            <pc:sldMk cId="3644989158" sldId="458"/>
            <ac:picMk id="4098" creationId="{81CFC600-0ED9-40A8-A5AD-A45F938F9F78}"/>
          </ac:picMkLst>
        </pc:picChg>
        <pc:picChg chg="add mod">
          <ac:chgData name="Mathugamavithanage Dilruk Dasantha Perera" userId="c2a87547-8c9f-4ea5-89db-9cb707856635" providerId="ADAL" clId="{F308D04E-E407-410C-925A-5826A22D9907}" dt="2017-10-19T13:12:08.125" v="2760" actId="1035"/>
          <ac:picMkLst>
            <pc:docMk/>
            <pc:sldMk cId="3644989158" sldId="458"/>
            <ac:picMk id="4100" creationId="{C21A0837-BBD8-4249-B116-D985C6F6E897}"/>
          </ac:picMkLst>
        </pc:picChg>
        <pc:picChg chg="add mod modCrop">
          <ac:chgData name="Mathugamavithanage Dilruk Dasantha Perera" userId="c2a87547-8c9f-4ea5-89db-9cb707856635" providerId="ADAL" clId="{F308D04E-E407-410C-925A-5826A22D9907}" dt="2017-10-19T13:05:35.568" v="2703"/>
          <ac:picMkLst>
            <pc:docMk/>
            <pc:sldMk cId="3644989158" sldId="458"/>
            <ac:picMk id="4102" creationId="{D78AC4AF-1D91-4287-9E7C-97C79B2DF6B0}"/>
          </ac:picMkLst>
        </pc:picChg>
        <pc:picChg chg="add mod">
          <ac:chgData name="Mathugamavithanage Dilruk Dasantha Perera" userId="c2a87547-8c9f-4ea5-89db-9cb707856635" providerId="ADAL" clId="{F308D04E-E407-410C-925A-5826A22D9907}" dt="2017-10-19T13:05:20.168" v="2700"/>
          <ac:picMkLst>
            <pc:docMk/>
            <pc:sldMk cId="3644989158" sldId="458"/>
            <ac:picMk id="4104" creationId="{0BE2B8E9-8C34-411C-A872-A91C648F4B8B}"/>
          </ac:picMkLst>
        </pc:picChg>
      </pc:sldChg>
      <pc:sldChg chg="modSp modNotes">
        <pc:chgData name="Mathugamavithanage Dilruk Dasantha Perera" userId="c2a87547-8c9f-4ea5-89db-9cb707856635" providerId="ADAL" clId="{F308D04E-E407-410C-925A-5826A22D9907}" dt="2017-10-19T20:13:06.546" v="4850"/>
        <pc:sldMkLst>
          <pc:docMk/>
          <pc:sldMk cId="2529116192" sldId="460"/>
        </pc:sldMkLst>
        <pc:spChg chg="mod">
          <ac:chgData name="Mathugamavithanage Dilruk Dasantha Perera" userId="c2a87547-8c9f-4ea5-89db-9cb707856635" providerId="ADAL" clId="{F308D04E-E407-410C-925A-5826A22D9907}" dt="2017-10-19T15:41:33.579" v="3855" actId="14100"/>
          <ac:spMkLst>
            <pc:docMk/>
            <pc:sldMk cId="2529116192" sldId="460"/>
            <ac:spMk id="3" creationId="{00000000-0000-0000-0000-000000000000}"/>
          </ac:spMkLst>
        </pc:spChg>
        <pc:spChg chg="mod">
          <ac:chgData name="Mathugamavithanage Dilruk Dasantha Perera" userId="c2a87547-8c9f-4ea5-89db-9cb707856635" providerId="ADAL" clId="{F308D04E-E407-410C-925A-5826A22D9907}" dt="2017-10-19T15:41:29.579" v="3854" actId="14100"/>
          <ac:spMkLst>
            <pc:docMk/>
            <pc:sldMk cId="2529116192" sldId="460"/>
            <ac:spMk id="6" creationId="{00000000-0000-0000-0000-000000000000}"/>
          </ac:spMkLst>
        </pc:spChg>
        <pc:graphicFrameChg chg="mod">
          <ac:chgData name="Mathugamavithanage Dilruk Dasantha Perera" userId="c2a87547-8c9f-4ea5-89db-9cb707856635" providerId="ADAL" clId="{F308D04E-E407-410C-925A-5826A22D9907}" dt="2017-10-19T15:41:43.162" v="3856" actId="1076"/>
          <ac:graphicFrameMkLst>
            <pc:docMk/>
            <pc:sldMk cId="2529116192" sldId="460"/>
            <ac:graphicFrameMk id="7" creationId="{00000000-0000-0000-0000-000000000000}"/>
          </ac:graphicFrameMkLst>
        </pc:graphicFrameChg>
      </pc:sldChg>
      <pc:sldChg chg="addSp modSp">
        <pc:chgData name="Mathugamavithanage Dilruk Dasantha Perera" userId="c2a87547-8c9f-4ea5-89db-9cb707856635" providerId="ADAL" clId="{F308D04E-E407-410C-925A-5826A22D9907}" dt="2017-10-18T07:25:28.387" v="32" actId="1076"/>
        <pc:sldMkLst>
          <pc:docMk/>
          <pc:sldMk cId="2086935929" sldId="477"/>
        </pc:sldMkLst>
        <pc:spChg chg="mod">
          <ac:chgData name="Mathugamavithanage Dilruk Dasantha Perera" userId="c2a87547-8c9f-4ea5-89db-9cb707856635" providerId="ADAL" clId="{F308D04E-E407-410C-925A-5826A22D9907}" dt="2017-10-18T01:30:08.415" v="6" actId="14100"/>
          <ac:spMkLst>
            <pc:docMk/>
            <pc:sldMk cId="2086935929" sldId="477"/>
            <ac:spMk id="7" creationId="{00000000-0000-0000-0000-000000000000}"/>
          </ac:spMkLst>
        </pc:spChg>
        <pc:picChg chg="add mod modCrop">
          <ac:chgData name="Mathugamavithanage Dilruk Dasantha Perera" userId="c2a87547-8c9f-4ea5-89db-9cb707856635" providerId="ADAL" clId="{F308D04E-E407-410C-925A-5826A22D9907}" dt="2017-10-18T07:25:28.387" v="32" actId="1076"/>
          <ac:picMkLst>
            <pc:docMk/>
            <pc:sldMk cId="2086935929" sldId="477"/>
            <ac:picMk id="1026" creationId="{879D1D55-4BDE-4537-BBFA-61C21985BEE0}"/>
          </ac:picMkLst>
        </pc:picChg>
        <pc:picChg chg="mod">
          <ac:chgData name="Mathugamavithanage Dilruk Dasantha Perera" userId="c2a87547-8c9f-4ea5-89db-9cb707856635" providerId="ADAL" clId="{F308D04E-E407-410C-925A-5826A22D9907}" dt="2017-10-18T07:23:40.358" v="25" actId="14100"/>
          <ac:picMkLst>
            <pc:docMk/>
            <pc:sldMk cId="2086935929" sldId="477"/>
            <ac:picMk id="2068" creationId="{00000000-0000-0000-0000-000000000000}"/>
          </ac:picMkLst>
        </pc:picChg>
      </pc:sldChg>
      <pc:sldChg chg="modSp modAnim modNotes modNotesTx">
        <pc:chgData name="Mathugamavithanage Dilruk Dasantha Perera" userId="c2a87547-8c9f-4ea5-89db-9cb707856635" providerId="ADAL" clId="{F308D04E-E407-410C-925A-5826A22D9907}" dt="2017-10-19T20:13:06.546" v="4850"/>
        <pc:sldMkLst>
          <pc:docMk/>
          <pc:sldMk cId="1027594797" sldId="479"/>
        </pc:sldMkLst>
        <pc:spChg chg="mod">
          <ac:chgData name="Mathugamavithanage Dilruk Dasantha Perera" userId="c2a87547-8c9f-4ea5-89db-9cb707856635" providerId="ADAL" clId="{F308D04E-E407-410C-925A-5826A22D9907}" dt="2017-10-19T11:31:32.412" v="2579"/>
          <ac:spMkLst>
            <pc:docMk/>
            <pc:sldMk cId="1027594797" sldId="479"/>
            <ac:spMk id="3" creationId="{00000000-0000-0000-0000-000000000000}"/>
          </ac:spMkLst>
        </pc:spChg>
      </pc:sldChg>
      <pc:sldChg chg="modNotes">
        <pc:chgData name="Mathugamavithanage Dilruk Dasantha Perera" userId="c2a87547-8c9f-4ea5-89db-9cb707856635" providerId="ADAL" clId="{F308D04E-E407-410C-925A-5826A22D9907}" dt="2017-10-19T20:13:06.546" v="4850"/>
        <pc:sldMkLst>
          <pc:docMk/>
          <pc:sldMk cId="3638694288" sldId="482"/>
        </pc:sldMkLst>
      </pc:sldChg>
      <pc:sldChg chg="modNotes">
        <pc:chgData name="Mathugamavithanage Dilruk Dasantha Perera" userId="c2a87547-8c9f-4ea5-89db-9cb707856635" providerId="ADAL" clId="{F308D04E-E407-410C-925A-5826A22D9907}" dt="2017-10-19T20:13:06.546" v="4850"/>
        <pc:sldMkLst>
          <pc:docMk/>
          <pc:sldMk cId="1424925358" sldId="485"/>
        </pc:sldMkLst>
      </pc:sldChg>
      <pc:sldChg chg="modNotes">
        <pc:chgData name="Mathugamavithanage Dilruk Dasantha Perera" userId="c2a87547-8c9f-4ea5-89db-9cb707856635" providerId="ADAL" clId="{F308D04E-E407-410C-925A-5826A22D9907}" dt="2017-10-19T20:13:06.546" v="4850"/>
        <pc:sldMkLst>
          <pc:docMk/>
          <pc:sldMk cId="2562608242" sldId="486"/>
        </pc:sldMkLst>
      </pc:sldChg>
      <pc:sldChg chg="modNotes">
        <pc:chgData name="Mathugamavithanage Dilruk Dasantha Perera" userId="c2a87547-8c9f-4ea5-89db-9cb707856635" providerId="ADAL" clId="{F308D04E-E407-410C-925A-5826A22D9907}" dt="2017-10-19T20:13:06.546" v="4850"/>
        <pc:sldMkLst>
          <pc:docMk/>
          <pc:sldMk cId="3764763695" sldId="487"/>
        </pc:sldMkLst>
      </pc:sldChg>
      <pc:sldChg chg="modNotes">
        <pc:chgData name="Mathugamavithanage Dilruk Dasantha Perera" userId="c2a87547-8c9f-4ea5-89db-9cb707856635" providerId="ADAL" clId="{F308D04E-E407-410C-925A-5826A22D9907}" dt="2017-10-19T20:13:06.546" v="4850"/>
        <pc:sldMkLst>
          <pc:docMk/>
          <pc:sldMk cId="2118882506" sldId="488"/>
        </pc:sldMkLst>
      </pc:sldChg>
      <pc:sldChg chg="modNotes">
        <pc:chgData name="Mathugamavithanage Dilruk Dasantha Perera" userId="c2a87547-8c9f-4ea5-89db-9cb707856635" providerId="ADAL" clId="{F308D04E-E407-410C-925A-5826A22D9907}" dt="2017-10-19T20:13:06.546" v="4850"/>
        <pc:sldMkLst>
          <pc:docMk/>
          <pc:sldMk cId="3929846839" sldId="489"/>
        </pc:sldMkLst>
      </pc:sldChg>
      <pc:sldChg chg="modNotes">
        <pc:chgData name="Mathugamavithanage Dilruk Dasantha Perera" userId="c2a87547-8c9f-4ea5-89db-9cb707856635" providerId="ADAL" clId="{F308D04E-E407-410C-925A-5826A22D9907}" dt="2017-10-19T20:13:06.546" v="4850"/>
        <pc:sldMkLst>
          <pc:docMk/>
          <pc:sldMk cId="2381533182" sldId="490"/>
        </pc:sldMkLst>
      </pc:sldChg>
      <pc:sldChg chg="modNotes">
        <pc:chgData name="Mathugamavithanage Dilruk Dasantha Perera" userId="c2a87547-8c9f-4ea5-89db-9cb707856635" providerId="ADAL" clId="{F308D04E-E407-410C-925A-5826A22D9907}" dt="2017-10-19T20:13:06.546" v="4850"/>
        <pc:sldMkLst>
          <pc:docMk/>
          <pc:sldMk cId="1729211128" sldId="491"/>
        </pc:sldMkLst>
      </pc:sldChg>
      <pc:sldChg chg="modSp">
        <pc:chgData name="Mathugamavithanage Dilruk Dasantha Perera" userId="c2a87547-8c9f-4ea5-89db-9cb707856635" providerId="ADAL" clId="{F308D04E-E407-410C-925A-5826A22D9907}" dt="2017-10-20T03:45:05.705" v="5227"/>
        <pc:sldMkLst>
          <pc:docMk/>
          <pc:sldMk cId="594901761" sldId="499"/>
        </pc:sldMkLst>
        <pc:spChg chg="mod">
          <ac:chgData name="Mathugamavithanage Dilruk Dasantha Perera" userId="c2a87547-8c9f-4ea5-89db-9cb707856635" providerId="ADAL" clId="{F308D04E-E407-410C-925A-5826A22D9907}" dt="2017-10-19T15:30:17.114" v="3847"/>
          <ac:spMkLst>
            <pc:docMk/>
            <pc:sldMk cId="594901761" sldId="499"/>
            <ac:spMk id="3" creationId="{00000000-0000-0000-0000-000000000000}"/>
          </ac:spMkLst>
        </pc:spChg>
        <pc:spChg chg="mod">
          <ac:chgData name="Mathugamavithanage Dilruk Dasantha Perera" userId="c2a87547-8c9f-4ea5-89db-9cb707856635" providerId="ADAL" clId="{F308D04E-E407-410C-925A-5826A22D9907}" dt="2017-10-20T03:45:05.705" v="5227"/>
          <ac:spMkLst>
            <pc:docMk/>
            <pc:sldMk cId="594901761" sldId="499"/>
            <ac:spMk id="197" creationId="{00000000-0000-0000-0000-000000000000}"/>
          </ac:spMkLst>
        </pc:spChg>
        <pc:spChg chg="mod">
          <ac:chgData name="Mathugamavithanage Dilruk Dasantha Perera" userId="c2a87547-8c9f-4ea5-89db-9cb707856635" providerId="ADAL" clId="{F308D04E-E407-410C-925A-5826A22D9907}" dt="2017-10-20T03:45:05.705" v="5227"/>
          <ac:spMkLst>
            <pc:docMk/>
            <pc:sldMk cId="594901761" sldId="499"/>
            <ac:spMk id="198" creationId="{00000000-0000-0000-0000-000000000000}"/>
          </ac:spMkLst>
        </pc:spChg>
        <pc:spChg chg="mod">
          <ac:chgData name="Mathugamavithanage Dilruk Dasantha Perera" userId="c2a87547-8c9f-4ea5-89db-9cb707856635" providerId="ADAL" clId="{F308D04E-E407-410C-925A-5826A22D9907}" dt="2017-10-20T03:45:05.705" v="5227"/>
          <ac:spMkLst>
            <pc:docMk/>
            <pc:sldMk cId="594901761" sldId="499"/>
            <ac:spMk id="199" creationId="{00000000-0000-0000-0000-000000000000}"/>
          </ac:spMkLst>
        </pc:spChg>
        <pc:spChg chg="mod">
          <ac:chgData name="Mathugamavithanage Dilruk Dasantha Perera" userId="c2a87547-8c9f-4ea5-89db-9cb707856635" providerId="ADAL" clId="{F308D04E-E407-410C-925A-5826A22D9907}" dt="2017-10-20T03:45:05.705" v="5227"/>
          <ac:spMkLst>
            <pc:docMk/>
            <pc:sldMk cId="594901761" sldId="499"/>
            <ac:spMk id="200" creationId="{00000000-0000-0000-0000-000000000000}"/>
          </ac:spMkLst>
        </pc:spChg>
        <pc:spChg chg="mod">
          <ac:chgData name="Mathugamavithanage Dilruk Dasantha Perera" userId="c2a87547-8c9f-4ea5-89db-9cb707856635" providerId="ADAL" clId="{F308D04E-E407-410C-925A-5826A22D9907}" dt="2017-10-20T03:45:05.705" v="5227"/>
          <ac:spMkLst>
            <pc:docMk/>
            <pc:sldMk cId="594901761" sldId="499"/>
            <ac:spMk id="201" creationId="{00000000-0000-0000-0000-000000000000}"/>
          </ac:spMkLst>
        </pc:spChg>
        <pc:spChg chg="mod">
          <ac:chgData name="Mathugamavithanage Dilruk Dasantha Perera" userId="c2a87547-8c9f-4ea5-89db-9cb707856635" providerId="ADAL" clId="{F308D04E-E407-410C-925A-5826A22D9907}" dt="2017-10-20T03:45:05.705" v="5227"/>
          <ac:spMkLst>
            <pc:docMk/>
            <pc:sldMk cId="594901761" sldId="499"/>
            <ac:spMk id="202" creationId="{00000000-0000-0000-0000-000000000000}"/>
          </ac:spMkLst>
        </pc:spChg>
        <pc:spChg chg="mod">
          <ac:chgData name="Mathugamavithanage Dilruk Dasantha Perera" userId="c2a87547-8c9f-4ea5-89db-9cb707856635" providerId="ADAL" clId="{F308D04E-E407-410C-925A-5826A22D9907}" dt="2017-10-20T03:44:39.092" v="5225"/>
          <ac:spMkLst>
            <pc:docMk/>
            <pc:sldMk cId="594901761" sldId="499"/>
            <ac:spMk id="205" creationId="{00000000-0000-0000-0000-000000000000}"/>
          </ac:spMkLst>
        </pc:spChg>
        <pc:spChg chg="mod">
          <ac:chgData name="Mathugamavithanage Dilruk Dasantha Perera" userId="c2a87547-8c9f-4ea5-89db-9cb707856635" providerId="ADAL" clId="{F308D04E-E407-410C-925A-5826A22D9907}" dt="2017-10-20T03:44:39.092" v="5225"/>
          <ac:spMkLst>
            <pc:docMk/>
            <pc:sldMk cId="594901761" sldId="499"/>
            <ac:spMk id="206" creationId="{00000000-0000-0000-0000-000000000000}"/>
          </ac:spMkLst>
        </pc:spChg>
        <pc:spChg chg="mod">
          <ac:chgData name="Mathugamavithanage Dilruk Dasantha Perera" userId="c2a87547-8c9f-4ea5-89db-9cb707856635" providerId="ADAL" clId="{F308D04E-E407-410C-925A-5826A22D9907}" dt="2017-10-20T03:44:39.092" v="5225"/>
          <ac:spMkLst>
            <pc:docMk/>
            <pc:sldMk cId="594901761" sldId="499"/>
            <ac:spMk id="207" creationId="{00000000-0000-0000-0000-000000000000}"/>
          </ac:spMkLst>
        </pc:spChg>
        <pc:spChg chg="mod">
          <ac:chgData name="Mathugamavithanage Dilruk Dasantha Perera" userId="c2a87547-8c9f-4ea5-89db-9cb707856635" providerId="ADAL" clId="{F308D04E-E407-410C-925A-5826A22D9907}" dt="2017-10-20T03:44:39.092" v="5225"/>
          <ac:spMkLst>
            <pc:docMk/>
            <pc:sldMk cId="594901761" sldId="499"/>
            <ac:spMk id="208" creationId="{00000000-0000-0000-0000-000000000000}"/>
          </ac:spMkLst>
        </pc:spChg>
        <pc:spChg chg="mod">
          <ac:chgData name="Mathugamavithanage Dilruk Dasantha Perera" userId="c2a87547-8c9f-4ea5-89db-9cb707856635" providerId="ADAL" clId="{F308D04E-E407-410C-925A-5826A22D9907}" dt="2017-10-20T03:44:39.092" v="5225"/>
          <ac:spMkLst>
            <pc:docMk/>
            <pc:sldMk cId="594901761" sldId="499"/>
            <ac:spMk id="209" creationId="{00000000-0000-0000-0000-000000000000}"/>
          </ac:spMkLst>
        </pc:spChg>
        <pc:spChg chg="mod">
          <ac:chgData name="Mathugamavithanage Dilruk Dasantha Perera" userId="c2a87547-8c9f-4ea5-89db-9cb707856635" providerId="ADAL" clId="{F308D04E-E407-410C-925A-5826A22D9907}" dt="2017-10-20T03:44:39.092" v="5225"/>
          <ac:spMkLst>
            <pc:docMk/>
            <pc:sldMk cId="594901761" sldId="499"/>
            <ac:spMk id="210" creationId="{00000000-0000-0000-0000-000000000000}"/>
          </ac:spMkLst>
        </pc:spChg>
        <pc:spChg chg="mod">
          <ac:chgData name="Mathugamavithanage Dilruk Dasantha Perera" userId="c2a87547-8c9f-4ea5-89db-9cb707856635" providerId="ADAL" clId="{F308D04E-E407-410C-925A-5826A22D9907}" dt="2017-10-20T03:44:57.251" v="5226"/>
          <ac:spMkLst>
            <pc:docMk/>
            <pc:sldMk cId="594901761" sldId="499"/>
            <ac:spMk id="239" creationId="{00000000-0000-0000-0000-000000000000}"/>
          </ac:spMkLst>
        </pc:spChg>
        <pc:spChg chg="mod">
          <ac:chgData name="Mathugamavithanage Dilruk Dasantha Perera" userId="c2a87547-8c9f-4ea5-89db-9cb707856635" providerId="ADAL" clId="{F308D04E-E407-410C-925A-5826A22D9907}" dt="2017-10-20T03:44:57.251" v="5226"/>
          <ac:spMkLst>
            <pc:docMk/>
            <pc:sldMk cId="594901761" sldId="499"/>
            <ac:spMk id="240" creationId="{00000000-0000-0000-0000-000000000000}"/>
          </ac:spMkLst>
        </pc:spChg>
        <pc:spChg chg="mod">
          <ac:chgData name="Mathugamavithanage Dilruk Dasantha Perera" userId="c2a87547-8c9f-4ea5-89db-9cb707856635" providerId="ADAL" clId="{F308D04E-E407-410C-925A-5826A22D9907}" dt="2017-10-20T03:44:57.251" v="5226"/>
          <ac:spMkLst>
            <pc:docMk/>
            <pc:sldMk cId="594901761" sldId="499"/>
            <ac:spMk id="241" creationId="{00000000-0000-0000-0000-000000000000}"/>
          </ac:spMkLst>
        </pc:spChg>
        <pc:spChg chg="mod">
          <ac:chgData name="Mathugamavithanage Dilruk Dasantha Perera" userId="c2a87547-8c9f-4ea5-89db-9cb707856635" providerId="ADAL" clId="{F308D04E-E407-410C-925A-5826A22D9907}" dt="2017-10-20T03:44:57.251" v="5226"/>
          <ac:spMkLst>
            <pc:docMk/>
            <pc:sldMk cId="594901761" sldId="499"/>
            <ac:spMk id="242" creationId="{00000000-0000-0000-0000-000000000000}"/>
          </ac:spMkLst>
        </pc:spChg>
        <pc:spChg chg="mod">
          <ac:chgData name="Mathugamavithanage Dilruk Dasantha Perera" userId="c2a87547-8c9f-4ea5-89db-9cb707856635" providerId="ADAL" clId="{F308D04E-E407-410C-925A-5826A22D9907}" dt="2017-10-20T03:44:57.251" v="5226"/>
          <ac:spMkLst>
            <pc:docMk/>
            <pc:sldMk cId="594901761" sldId="499"/>
            <ac:spMk id="243" creationId="{00000000-0000-0000-0000-000000000000}"/>
          </ac:spMkLst>
        </pc:spChg>
        <pc:spChg chg="mod">
          <ac:chgData name="Mathugamavithanage Dilruk Dasantha Perera" userId="c2a87547-8c9f-4ea5-89db-9cb707856635" providerId="ADAL" clId="{F308D04E-E407-410C-925A-5826A22D9907}" dt="2017-10-20T03:44:57.251" v="5226"/>
          <ac:spMkLst>
            <pc:docMk/>
            <pc:sldMk cId="594901761" sldId="499"/>
            <ac:spMk id="244" creationId="{00000000-0000-0000-0000-000000000000}"/>
          </ac:spMkLst>
        </pc:spChg>
        <pc:spChg chg="mod">
          <ac:chgData name="Mathugamavithanage Dilruk Dasantha Perera" userId="c2a87547-8c9f-4ea5-89db-9cb707856635" providerId="ADAL" clId="{F308D04E-E407-410C-925A-5826A22D9907}" dt="2017-10-20T03:44:26.434" v="5224"/>
          <ac:spMkLst>
            <pc:docMk/>
            <pc:sldMk cId="594901761" sldId="499"/>
            <ac:spMk id="247" creationId="{00000000-0000-0000-0000-000000000000}"/>
          </ac:spMkLst>
        </pc:spChg>
        <pc:spChg chg="mod">
          <ac:chgData name="Mathugamavithanage Dilruk Dasantha Perera" userId="c2a87547-8c9f-4ea5-89db-9cb707856635" providerId="ADAL" clId="{F308D04E-E407-410C-925A-5826A22D9907}" dt="2017-10-20T03:44:26.434" v="5224"/>
          <ac:spMkLst>
            <pc:docMk/>
            <pc:sldMk cId="594901761" sldId="499"/>
            <ac:spMk id="248" creationId="{00000000-0000-0000-0000-000000000000}"/>
          </ac:spMkLst>
        </pc:spChg>
        <pc:spChg chg="mod">
          <ac:chgData name="Mathugamavithanage Dilruk Dasantha Perera" userId="c2a87547-8c9f-4ea5-89db-9cb707856635" providerId="ADAL" clId="{F308D04E-E407-410C-925A-5826A22D9907}" dt="2017-10-20T03:44:26.434" v="5224"/>
          <ac:spMkLst>
            <pc:docMk/>
            <pc:sldMk cId="594901761" sldId="499"/>
            <ac:spMk id="249" creationId="{00000000-0000-0000-0000-000000000000}"/>
          </ac:spMkLst>
        </pc:spChg>
        <pc:spChg chg="mod">
          <ac:chgData name="Mathugamavithanage Dilruk Dasantha Perera" userId="c2a87547-8c9f-4ea5-89db-9cb707856635" providerId="ADAL" clId="{F308D04E-E407-410C-925A-5826A22D9907}" dt="2017-10-20T03:44:26.434" v="5224"/>
          <ac:spMkLst>
            <pc:docMk/>
            <pc:sldMk cId="594901761" sldId="499"/>
            <ac:spMk id="250" creationId="{00000000-0000-0000-0000-000000000000}"/>
          </ac:spMkLst>
        </pc:spChg>
        <pc:spChg chg="mod">
          <ac:chgData name="Mathugamavithanage Dilruk Dasantha Perera" userId="c2a87547-8c9f-4ea5-89db-9cb707856635" providerId="ADAL" clId="{F308D04E-E407-410C-925A-5826A22D9907}" dt="2017-10-20T03:44:26.434" v="5224"/>
          <ac:spMkLst>
            <pc:docMk/>
            <pc:sldMk cId="594901761" sldId="499"/>
            <ac:spMk id="251" creationId="{00000000-0000-0000-0000-000000000000}"/>
          </ac:spMkLst>
        </pc:spChg>
        <pc:spChg chg="mod">
          <ac:chgData name="Mathugamavithanage Dilruk Dasantha Perera" userId="c2a87547-8c9f-4ea5-89db-9cb707856635" providerId="ADAL" clId="{F308D04E-E407-410C-925A-5826A22D9907}" dt="2017-10-20T03:44:26.434" v="5224"/>
          <ac:spMkLst>
            <pc:docMk/>
            <pc:sldMk cId="594901761" sldId="499"/>
            <ac:spMk id="252" creationId="{00000000-0000-0000-0000-000000000000}"/>
          </ac:spMkLst>
        </pc:spChg>
        <pc:spChg chg="mod">
          <ac:chgData name="Mathugamavithanage Dilruk Dasantha Perera" userId="c2a87547-8c9f-4ea5-89db-9cb707856635" providerId="ADAL" clId="{F308D04E-E407-410C-925A-5826A22D9907}" dt="2017-10-19T15:43:17.641" v="3858" actId="1037"/>
          <ac:spMkLst>
            <pc:docMk/>
            <pc:sldMk cId="594901761" sldId="499"/>
            <ac:spMk id="310" creationId="{00000000-0000-0000-0000-000000000000}"/>
          </ac:spMkLst>
        </pc:spChg>
      </pc:sldChg>
      <pc:sldChg chg="modNotes">
        <pc:chgData name="Mathugamavithanage Dilruk Dasantha Perera" userId="c2a87547-8c9f-4ea5-89db-9cb707856635" providerId="ADAL" clId="{F308D04E-E407-410C-925A-5826A22D9907}" dt="2017-10-19T20:13:06.546" v="4850"/>
        <pc:sldMkLst>
          <pc:docMk/>
          <pc:sldMk cId="1824008508" sldId="505"/>
        </pc:sldMkLst>
      </pc:sldChg>
      <pc:sldChg chg="modNotes">
        <pc:chgData name="Mathugamavithanage Dilruk Dasantha Perera" userId="c2a87547-8c9f-4ea5-89db-9cb707856635" providerId="ADAL" clId="{F308D04E-E407-410C-925A-5826A22D9907}" dt="2017-10-19T20:13:06.546" v="4850"/>
        <pc:sldMkLst>
          <pc:docMk/>
          <pc:sldMk cId="153627291" sldId="506"/>
        </pc:sldMkLst>
      </pc:sldChg>
      <pc:sldChg chg="modNotes">
        <pc:chgData name="Mathugamavithanage Dilruk Dasantha Perera" userId="c2a87547-8c9f-4ea5-89db-9cb707856635" providerId="ADAL" clId="{F308D04E-E407-410C-925A-5826A22D9907}" dt="2017-10-19T20:13:06.546" v="4850"/>
        <pc:sldMkLst>
          <pc:docMk/>
          <pc:sldMk cId="26098423" sldId="507"/>
        </pc:sldMkLst>
      </pc:sldChg>
      <pc:sldChg chg="modTransition modNotes">
        <pc:chgData name="Mathugamavithanage Dilruk Dasantha Perera" userId="c2a87547-8c9f-4ea5-89db-9cb707856635" providerId="ADAL" clId="{F308D04E-E407-410C-925A-5826A22D9907}" dt="2017-10-19T20:13:06.546" v="4850"/>
        <pc:sldMkLst>
          <pc:docMk/>
          <pc:sldMk cId="897140554" sldId="508"/>
        </pc:sldMkLst>
      </pc:sldChg>
      <pc:sldChg chg="modTransition modNotes">
        <pc:chgData name="Mathugamavithanage Dilruk Dasantha Perera" userId="c2a87547-8c9f-4ea5-89db-9cb707856635" providerId="ADAL" clId="{F308D04E-E407-410C-925A-5826A22D9907}" dt="2017-10-19T20:13:06.546" v="4850"/>
        <pc:sldMkLst>
          <pc:docMk/>
          <pc:sldMk cId="1186612661" sldId="511"/>
        </pc:sldMkLst>
      </pc:sldChg>
      <pc:sldChg chg="modSp modAnim modNotes modNotesTx">
        <pc:chgData name="Mathugamavithanage Dilruk Dasantha Perera" userId="c2a87547-8c9f-4ea5-89db-9cb707856635" providerId="ADAL" clId="{F308D04E-E407-410C-925A-5826A22D9907}" dt="2017-10-19T20:13:06.546" v="4850"/>
        <pc:sldMkLst>
          <pc:docMk/>
          <pc:sldMk cId="2798381377" sldId="519"/>
        </pc:sldMkLst>
        <pc:spChg chg="mod ord">
          <ac:chgData name="Mathugamavithanage Dilruk Dasantha Perera" userId="c2a87547-8c9f-4ea5-89db-9cb707856635" providerId="ADAL" clId="{F308D04E-E407-410C-925A-5826A22D9907}" dt="2017-10-18T10:52:14.746" v="553" actId="1076"/>
          <ac:spMkLst>
            <pc:docMk/>
            <pc:sldMk cId="2798381377" sldId="519"/>
            <ac:spMk id="3" creationId="{00000000-0000-0000-0000-000000000000}"/>
          </ac:spMkLst>
        </pc:spChg>
        <pc:spChg chg="mod">
          <ac:chgData name="Mathugamavithanage Dilruk Dasantha Perera" userId="c2a87547-8c9f-4ea5-89db-9cb707856635" providerId="ADAL" clId="{F308D04E-E407-410C-925A-5826A22D9907}" dt="2017-10-18T10:23:23.170" v="425" actId="1035"/>
          <ac:spMkLst>
            <pc:docMk/>
            <pc:sldMk cId="2798381377" sldId="519"/>
            <ac:spMk id="8" creationId="{00000000-0000-0000-0000-000000000000}"/>
          </ac:spMkLst>
        </pc:spChg>
        <pc:grpChg chg="mod">
          <ac:chgData name="Mathugamavithanage Dilruk Dasantha Perera" userId="c2a87547-8c9f-4ea5-89db-9cb707856635" providerId="ADAL" clId="{F308D04E-E407-410C-925A-5826A22D9907}" dt="2017-10-18T10:44:55.823" v="518" actId="1076"/>
          <ac:grpSpMkLst>
            <pc:docMk/>
            <pc:sldMk cId="2798381377" sldId="519"/>
            <ac:grpSpMk id="7" creationId="{00000000-0000-0000-0000-000000000000}"/>
          </ac:grpSpMkLst>
        </pc:grpChg>
        <pc:picChg chg="mod ord modCrop">
          <ac:chgData name="Mathugamavithanage Dilruk Dasantha Perera" userId="c2a87547-8c9f-4ea5-89db-9cb707856635" providerId="ADAL" clId="{F308D04E-E407-410C-925A-5826A22D9907}" dt="2017-10-18T10:52:19.844" v="554" actId="1076"/>
          <ac:picMkLst>
            <pc:docMk/>
            <pc:sldMk cId="2798381377" sldId="519"/>
            <ac:picMk id="1030" creationId="{00000000-0000-0000-0000-000000000000}"/>
          </ac:picMkLst>
        </pc:picChg>
      </pc:sldChg>
      <pc:sldChg chg="modNotes">
        <pc:chgData name="Mathugamavithanage Dilruk Dasantha Perera" userId="c2a87547-8c9f-4ea5-89db-9cb707856635" providerId="ADAL" clId="{F308D04E-E407-410C-925A-5826A22D9907}" dt="2017-10-19T20:13:06.546" v="4850"/>
        <pc:sldMkLst>
          <pc:docMk/>
          <pc:sldMk cId="2092061517" sldId="520"/>
        </pc:sldMkLst>
      </pc:sldChg>
      <pc:sldChg chg="add">
        <pc:chgData name="Mathugamavithanage Dilruk Dasantha Perera" userId="c2a87547-8c9f-4ea5-89db-9cb707856635" providerId="ADAL" clId="{F308D04E-E407-410C-925A-5826A22D9907}" dt="2017-10-19T15:27:02.062" v="3837"/>
        <pc:sldMkLst>
          <pc:docMk/>
          <pc:sldMk cId="2559299773" sldId="521"/>
        </pc:sldMkLst>
      </pc:sldChg>
      <pc:sldChg chg="addSp delSp modSp add modAnim modNotesTx">
        <pc:chgData name="Mathugamavithanage Dilruk Dasantha Perera" userId="c2a87547-8c9f-4ea5-89db-9cb707856635" providerId="ADAL" clId="{F308D04E-E407-410C-925A-5826A22D9907}" dt="2017-10-20T03:59:27.192" v="5757"/>
        <pc:sldMkLst>
          <pc:docMk/>
          <pc:sldMk cId="372314878" sldId="522"/>
        </pc:sldMkLst>
        <pc:spChg chg="mod">
          <ac:chgData name="Mathugamavithanage Dilruk Dasantha Perera" userId="c2a87547-8c9f-4ea5-89db-9cb707856635" providerId="ADAL" clId="{F308D04E-E407-410C-925A-5826A22D9907}" dt="2017-10-20T03:59:27.192" v="5757"/>
          <ac:spMkLst>
            <pc:docMk/>
            <pc:sldMk cId="372314878" sldId="522"/>
            <ac:spMk id="2" creationId="{00000000-0000-0000-0000-000000000000}"/>
          </ac:spMkLst>
        </pc:spChg>
        <pc:spChg chg="mod">
          <ac:chgData name="Mathugamavithanage Dilruk Dasantha Perera" userId="c2a87547-8c9f-4ea5-89db-9cb707856635" providerId="ADAL" clId="{F308D04E-E407-410C-925A-5826A22D9907}" dt="2017-10-20T03:20:24.223" v="5078"/>
          <ac:spMkLst>
            <pc:docMk/>
            <pc:sldMk cId="372314878" sldId="522"/>
            <ac:spMk id="3" creationId="{00000000-0000-0000-0000-000000000000}"/>
          </ac:spMkLst>
        </pc:spChg>
        <pc:spChg chg="del mod topLvl">
          <ac:chgData name="Mathugamavithanage Dilruk Dasantha Perera" userId="c2a87547-8c9f-4ea5-89db-9cb707856635" providerId="ADAL" clId="{F308D04E-E407-410C-925A-5826A22D9907}" dt="2017-10-20T03:16:44.934" v="5023" actId="478"/>
          <ac:spMkLst>
            <pc:docMk/>
            <pc:sldMk cId="372314878" sldId="522"/>
            <ac:spMk id="6" creationId="{00000000-0000-0000-0000-000000000000}"/>
          </ac:spMkLst>
        </pc:spChg>
        <pc:spChg chg="mod topLvl">
          <ac:chgData name="Mathugamavithanage Dilruk Dasantha Perera" userId="c2a87547-8c9f-4ea5-89db-9cb707856635" providerId="ADAL" clId="{F308D04E-E407-410C-925A-5826A22D9907}" dt="2017-10-20T03:20:36.513" v="5102" actId="1036"/>
          <ac:spMkLst>
            <pc:docMk/>
            <pc:sldMk cId="372314878" sldId="522"/>
            <ac:spMk id="8" creationId="{00000000-0000-0000-0000-000000000000}"/>
          </ac:spMkLst>
        </pc:spChg>
        <pc:spChg chg="mod topLvl">
          <ac:chgData name="Mathugamavithanage Dilruk Dasantha Perera" userId="c2a87547-8c9f-4ea5-89db-9cb707856635" providerId="ADAL" clId="{F308D04E-E407-410C-925A-5826A22D9907}" dt="2017-10-20T03:20:36.513" v="5102" actId="1036"/>
          <ac:spMkLst>
            <pc:docMk/>
            <pc:sldMk cId="372314878" sldId="522"/>
            <ac:spMk id="9" creationId="{00000000-0000-0000-0000-000000000000}"/>
          </ac:spMkLst>
        </pc:spChg>
        <pc:spChg chg="mod topLvl">
          <ac:chgData name="Mathugamavithanage Dilruk Dasantha Perera" userId="c2a87547-8c9f-4ea5-89db-9cb707856635" providerId="ADAL" clId="{F308D04E-E407-410C-925A-5826A22D9907}" dt="2017-10-20T03:20:47.749" v="5103"/>
          <ac:spMkLst>
            <pc:docMk/>
            <pc:sldMk cId="372314878" sldId="522"/>
            <ac:spMk id="10" creationId="{00000000-0000-0000-0000-000000000000}"/>
          </ac:spMkLst>
        </pc:spChg>
        <pc:spChg chg="mod topLvl">
          <ac:chgData name="Mathugamavithanage Dilruk Dasantha Perera" userId="c2a87547-8c9f-4ea5-89db-9cb707856635" providerId="ADAL" clId="{F308D04E-E407-410C-925A-5826A22D9907}" dt="2017-10-20T03:20:47.749" v="5103"/>
          <ac:spMkLst>
            <pc:docMk/>
            <pc:sldMk cId="372314878" sldId="522"/>
            <ac:spMk id="11" creationId="{00000000-0000-0000-0000-000000000000}"/>
          </ac:spMkLst>
        </pc:spChg>
        <pc:spChg chg="mod topLvl">
          <ac:chgData name="Mathugamavithanage Dilruk Dasantha Perera" userId="c2a87547-8c9f-4ea5-89db-9cb707856635" providerId="ADAL" clId="{F308D04E-E407-410C-925A-5826A22D9907}" dt="2017-10-20T03:20:47.749" v="5103"/>
          <ac:spMkLst>
            <pc:docMk/>
            <pc:sldMk cId="372314878" sldId="522"/>
            <ac:spMk id="12" creationId="{00000000-0000-0000-0000-000000000000}"/>
          </ac:spMkLst>
        </pc:spChg>
        <pc:spChg chg="mod topLvl">
          <ac:chgData name="Mathugamavithanage Dilruk Dasantha Perera" userId="c2a87547-8c9f-4ea5-89db-9cb707856635" providerId="ADAL" clId="{F308D04E-E407-410C-925A-5826A22D9907}" dt="2017-10-20T03:20:36.513" v="5102" actId="1036"/>
          <ac:spMkLst>
            <pc:docMk/>
            <pc:sldMk cId="372314878" sldId="522"/>
            <ac:spMk id="13" creationId="{00000000-0000-0000-0000-000000000000}"/>
          </ac:spMkLst>
        </pc:spChg>
        <pc:spChg chg="del mod topLvl">
          <ac:chgData name="Mathugamavithanage Dilruk Dasantha Perera" userId="c2a87547-8c9f-4ea5-89db-9cb707856635" providerId="ADAL" clId="{F308D04E-E407-410C-925A-5826A22D9907}" dt="2017-10-20T03:16:50.607" v="5025" actId="478"/>
          <ac:spMkLst>
            <pc:docMk/>
            <pc:sldMk cId="372314878" sldId="522"/>
            <ac:spMk id="19" creationId="{00000000-0000-0000-0000-000000000000}"/>
          </ac:spMkLst>
        </pc:spChg>
        <pc:spChg chg="del mod topLvl">
          <ac:chgData name="Mathugamavithanage Dilruk Dasantha Perera" userId="c2a87547-8c9f-4ea5-89db-9cb707856635" providerId="ADAL" clId="{F308D04E-E407-410C-925A-5826A22D9907}" dt="2017-10-20T03:16:46.664" v="5024" actId="478"/>
          <ac:spMkLst>
            <pc:docMk/>
            <pc:sldMk cId="372314878" sldId="522"/>
            <ac:spMk id="20" creationId="{00000000-0000-0000-0000-000000000000}"/>
          </ac:spMkLst>
        </pc:spChg>
        <pc:spChg chg="del mod topLvl">
          <ac:chgData name="Mathugamavithanage Dilruk Dasantha Perera" userId="c2a87547-8c9f-4ea5-89db-9cb707856635" providerId="ADAL" clId="{F308D04E-E407-410C-925A-5826A22D9907}" dt="2017-10-20T03:16:51.887" v="5026" actId="478"/>
          <ac:spMkLst>
            <pc:docMk/>
            <pc:sldMk cId="372314878" sldId="522"/>
            <ac:spMk id="21" creationId="{00000000-0000-0000-0000-000000000000}"/>
          </ac:spMkLst>
        </pc:spChg>
        <pc:spChg chg="del mod topLvl">
          <ac:chgData name="Mathugamavithanage Dilruk Dasantha Perera" userId="c2a87547-8c9f-4ea5-89db-9cb707856635" providerId="ADAL" clId="{F308D04E-E407-410C-925A-5826A22D9907}" dt="2017-10-20T03:16:40.285" v="5019" actId="478"/>
          <ac:spMkLst>
            <pc:docMk/>
            <pc:sldMk cId="372314878" sldId="522"/>
            <ac:spMk id="23" creationId="{00000000-0000-0000-0000-000000000000}"/>
          </ac:spMkLst>
        </pc:spChg>
        <pc:spChg chg="mod topLvl">
          <ac:chgData name="Mathugamavithanage Dilruk Dasantha Perera" userId="c2a87547-8c9f-4ea5-89db-9cb707856635" providerId="ADAL" clId="{F308D04E-E407-410C-925A-5826A22D9907}" dt="2017-10-20T03:22:31.634" v="5195" actId="1038"/>
          <ac:spMkLst>
            <pc:docMk/>
            <pc:sldMk cId="372314878" sldId="522"/>
            <ac:spMk id="25" creationId="{00000000-0000-0000-0000-000000000000}"/>
          </ac:spMkLst>
        </pc:spChg>
        <pc:spChg chg="mod">
          <ac:chgData name="Mathugamavithanage Dilruk Dasantha Perera" userId="c2a87547-8c9f-4ea5-89db-9cb707856635" providerId="ADAL" clId="{F308D04E-E407-410C-925A-5826A22D9907}" dt="2017-10-20T03:59:18.076" v="5755"/>
          <ac:spMkLst>
            <pc:docMk/>
            <pc:sldMk cId="372314878" sldId="522"/>
            <ac:spMk id="45" creationId="{00000000-0000-0000-0000-000000000000}"/>
          </ac:spMkLst>
        </pc:spChg>
        <pc:spChg chg="mod">
          <ac:chgData name="Mathugamavithanage Dilruk Dasantha Perera" userId="c2a87547-8c9f-4ea5-89db-9cb707856635" providerId="ADAL" clId="{F308D04E-E407-410C-925A-5826A22D9907}" dt="2017-10-20T03:49:15.425" v="5648" actId="1076"/>
          <ac:spMkLst>
            <pc:docMk/>
            <pc:sldMk cId="372314878" sldId="522"/>
            <ac:spMk id="46" creationId="{00000000-0000-0000-0000-000000000000}"/>
          </ac:spMkLst>
        </pc:spChg>
        <pc:spChg chg="mod">
          <ac:chgData name="Mathugamavithanage Dilruk Dasantha Perera" userId="c2a87547-8c9f-4ea5-89db-9cb707856635" providerId="ADAL" clId="{F308D04E-E407-410C-925A-5826A22D9907}" dt="2017-10-20T03:59:14.084" v="5754"/>
          <ac:spMkLst>
            <pc:docMk/>
            <pc:sldMk cId="372314878" sldId="522"/>
            <ac:spMk id="50" creationId="{00000000-0000-0000-0000-000000000000}"/>
          </ac:spMkLst>
        </pc:spChg>
        <pc:spChg chg="mod">
          <ac:chgData name="Mathugamavithanage Dilruk Dasantha Perera" userId="c2a87547-8c9f-4ea5-89db-9cb707856635" providerId="ADAL" clId="{F308D04E-E407-410C-925A-5826A22D9907}" dt="2017-10-20T03:17:28.561" v="5050"/>
          <ac:spMkLst>
            <pc:docMk/>
            <pc:sldMk cId="372314878" sldId="522"/>
            <ac:spMk id="171" creationId="{00000000-0000-0000-0000-000000000000}"/>
          </ac:spMkLst>
        </pc:spChg>
        <pc:spChg chg="mod">
          <ac:chgData name="Mathugamavithanage Dilruk Dasantha Perera" userId="c2a87547-8c9f-4ea5-89db-9cb707856635" providerId="ADAL" clId="{F308D04E-E407-410C-925A-5826A22D9907}" dt="2017-10-20T03:17:28.561" v="5050"/>
          <ac:spMkLst>
            <pc:docMk/>
            <pc:sldMk cId="372314878" sldId="522"/>
            <ac:spMk id="172" creationId="{00000000-0000-0000-0000-000000000000}"/>
          </ac:spMkLst>
        </pc:spChg>
        <pc:spChg chg="mod">
          <ac:chgData name="Mathugamavithanage Dilruk Dasantha Perera" userId="c2a87547-8c9f-4ea5-89db-9cb707856635" providerId="ADAL" clId="{F308D04E-E407-410C-925A-5826A22D9907}" dt="2017-10-20T03:17:28.561" v="5050"/>
          <ac:spMkLst>
            <pc:docMk/>
            <pc:sldMk cId="372314878" sldId="522"/>
            <ac:spMk id="173" creationId="{00000000-0000-0000-0000-000000000000}"/>
          </ac:spMkLst>
        </pc:spChg>
        <pc:spChg chg="mod">
          <ac:chgData name="Mathugamavithanage Dilruk Dasantha Perera" userId="c2a87547-8c9f-4ea5-89db-9cb707856635" providerId="ADAL" clId="{F308D04E-E407-410C-925A-5826A22D9907}" dt="2017-10-20T03:17:28.561" v="5050"/>
          <ac:spMkLst>
            <pc:docMk/>
            <pc:sldMk cId="372314878" sldId="522"/>
            <ac:spMk id="174" creationId="{00000000-0000-0000-0000-000000000000}"/>
          </ac:spMkLst>
        </pc:spChg>
        <pc:spChg chg="mod">
          <ac:chgData name="Mathugamavithanage Dilruk Dasantha Perera" userId="c2a87547-8c9f-4ea5-89db-9cb707856635" providerId="ADAL" clId="{F308D04E-E407-410C-925A-5826A22D9907}" dt="2017-10-20T03:17:28.561" v="5050"/>
          <ac:spMkLst>
            <pc:docMk/>
            <pc:sldMk cId="372314878" sldId="522"/>
            <ac:spMk id="175" creationId="{00000000-0000-0000-0000-000000000000}"/>
          </ac:spMkLst>
        </pc:spChg>
        <pc:spChg chg="mod">
          <ac:chgData name="Mathugamavithanage Dilruk Dasantha Perera" userId="c2a87547-8c9f-4ea5-89db-9cb707856635" providerId="ADAL" clId="{F308D04E-E407-410C-925A-5826A22D9907}" dt="2017-10-20T03:17:28.561" v="5050"/>
          <ac:spMkLst>
            <pc:docMk/>
            <pc:sldMk cId="372314878" sldId="522"/>
            <ac:spMk id="176" creationId="{00000000-0000-0000-0000-000000000000}"/>
          </ac:spMkLst>
        </pc:spChg>
        <pc:spChg chg="mod">
          <ac:chgData name="Mathugamavithanage Dilruk Dasantha Perera" userId="c2a87547-8c9f-4ea5-89db-9cb707856635" providerId="ADAL" clId="{F308D04E-E407-410C-925A-5826A22D9907}" dt="2017-10-20T03:59:05.633" v="5752"/>
          <ac:spMkLst>
            <pc:docMk/>
            <pc:sldMk cId="372314878" sldId="522"/>
            <ac:spMk id="177" creationId="{00000000-0000-0000-0000-000000000000}"/>
          </ac:spMkLst>
        </pc:spChg>
        <pc:spChg chg="mod">
          <ac:chgData name="Mathugamavithanage Dilruk Dasantha Perera" userId="c2a87547-8c9f-4ea5-89db-9cb707856635" providerId="ADAL" clId="{F308D04E-E407-410C-925A-5826A22D9907}" dt="2017-10-20T03:59:09.437" v="5753"/>
          <ac:spMkLst>
            <pc:docMk/>
            <pc:sldMk cId="372314878" sldId="522"/>
            <ac:spMk id="178" creationId="{00000000-0000-0000-0000-000000000000}"/>
          </ac:spMkLst>
        </pc:spChg>
        <pc:spChg chg="mod">
          <ac:chgData name="Mathugamavithanage Dilruk Dasantha Perera" userId="c2a87547-8c9f-4ea5-89db-9cb707856635" providerId="ADAL" clId="{F308D04E-E407-410C-925A-5826A22D9907}" dt="2017-10-20T03:58:52.112" v="5751"/>
          <ac:spMkLst>
            <pc:docMk/>
            <pc:sldMk cId="372314878" sldId="522"/>
            <ac:spMk id="179" creationId="{00000000-0000-0000-0000-000000000000}"/>
          </ac:spMkLst>
        </pc:spChg>
        <pc:grpChg chg="mod">
          <ac:chgData name="Mathugamavithanage Dilruk Dasantha Perera" userId="c2a87547-8c9f-4ea5-89db-9cb707856635" providerId="ADAL" clId="{F308D04E-E407-410C-925A-5826A22D9907}" dt="2017-10-20T03:59:09.437" v="5753"/>
          <ac:grpSpMkLst>
            <pc:docMk/>
            <pc:sldMk cId="372314878" sldId="522"/>
            <ac:grpSpMk id="5" creationId="{00000000-0000-0000-0000-000000000000}"/>
          </ac:grpSpMkLst>
        </pc:grpChg>
        <pc:grpChg chg="mod">
          <ac:chgData name="Mathugamavithanage Dilruk Dasantha Perera" userId="c2a87547-8c9f-4ea5-89db-9cb707856635" providerId="ADAL" clId="{F308D04E-E407-410C-925A-5826A22D9907}" dt="2017-10-20T03:59:09.437" v="5753"/>
          <ac:grpSpMkLst>
            <pc:docMk/>
            <pc:sldMk cId="372314878" sldId="522"/>
            <ac:grpSpMk id="7" creationId="{00000000-0000-0000-0000-000000000000}"/>
          </ac:grpSpMkLst>
        </pc:grpChg>
        <pc:grpChg chg="del">
          <ac:chgData name="Mathugamavithanage Dilruk Dasantha Perera" userId="c2a87547-8c9f-4ea5-89db-9cb707856635" providerId="ADAL" clId="{F308D04E-E407-410C-925A-5826A22D9907}" dt="2017-10-20T03:08:18.379" v="5012"/>
          <ac:grpSpMkLst>
            <pc:docMk/>
            <pc:sldMk cId="372314878" sldId="522"/>
            <ac:grpSpMk id="26" creationId="{00000000-0000-0000-0000-000000000000}"/>
          </ac:grpSpMkLst>
        </pc:grpChg>
        <pc:grpChg chg="mod">
          <ac:chgData name="Mathugamavithanage Dilruk Dasantha Perera" userId="c2a87547-8c9f-4ea5-89db-9cb707856635" providerId="ADAL" clId="{F308D04E-E407-410C-925A-5826A22D9907}" dt="2017-10-20T03:59:09.437" v="5753"/>
          <ac:grpSpMkLst>
            <pc:docMk/>
            <pc:sldMk cId="372314878" sldId="522"/>
            <ac:grpSpMk id="27" creationId="{00000000-0000-0000-0000-000000000000}"/>
          </ac:grpSpMkLst>
        </pc:grpChg>
        <pc:grpChg chg="add mod">
          <ac:chgData name="Mathugamavithanage Dilruk Dasantha Perera" userId="c2a87547-8c9f-4ea5-89db-9cb707856635" providerId="ADAL" clId="{F308D04E-E407-410C-925A-5826A22D9907}" dt="2017-10-20T03:21:22.920" v="5124" actId="1036"/>
          <ac:grpSpMkLst>
            <pc:docMk/>
            <pc:sldMk cId="372314878" sldId="522"/>
            <ac:grpSpMk id="29" creationId="{69FA5D6F-0C27-438D-8C68-0B2582F937A9}"/>
          </ac:grpSpMkLst>
        </pc:grpChg>
        <pc:grpChg chg="mod">
          <ac:chgData name="Mathugamavithanage Dilruk Dasantha Perera" userId="c2a87547-8c9f-4ea5-89db-9cb707856635" providerId="ADAL" clId="{F308D04E-E407-410C-925A-5826A22D9907}" dt="2017-10-20T03:59:18.076" v="5755"/>
          <ac:grpSpMkLst>
            <pc:docMk/>
            <pc:sldMk cId="372314878" sldId="522"/>
            <ac:grpSpMk id="41" creationId="{00000000-0000-0000-0000-000000000000}"/>
          </ac:grpSpMkLst>
        </pc:grpChg>
        <pc:grpChg chg="mod">
          <ac:chgData name="Mathugamavithanage Dilruk Dasantha Perera" userId="c2a87547-8c9f-4ea5-89db-9cb707856635" providerId="ADAL" clId="{F308D04E-E407-410C-925A-5826A22D9907}" dt="2017-10-20T03:59:18.076" v="5755"/>
          <ac:grpSpMkLst>
            <pc:docMk/>
            <pc:sldMk cId="372314878" sldId="522"/>
            <ac:grpSpMk id="42" creationId="{00000000-0000-0000-0000-000000000000}"/>
          </ac:grpSpMkLst>
        </pc:grpChg>
        <pc:picChg chg="mod topLvl">
          <ac:chgData name="Mathugamavithanage Dilruk Dasantha Perera" userId="c2a87547-8c9f-4ea5-89db-9cb707856635" providerId="ADAL" clId="{F308D04E-E407-410C-925A-5826A22D9907}" dt="2017-10-20T03:20:47.749" v="5103"/>
          <ac:picMkLst>
            <pc:docMk/>
            <pc:sldMk cId="372314878" sldId="522"/>
            <ac:picMk id="14" creationId="{00000000-0000-0000-0000-000000000000}"/>
          </ac:picMkLst>
        </pc:picChg>
        <pc:picChg chg="mod topLvl">
          <ac:chgData name="Mathugamavithanage Dilruk Dasantha Perera" userId="c2a87547-8c9f-4ea5-89db-9cb707856635" providerId="ADAL" clId="{F308D04E-E407-410C-925A-5826A22D9907}" dt="2017-10-20T03:20:47.749" v="5103"/>
          <ac:picMkLst>
            <pc:docMk/>
            <pc:sldMk cId="372314878" sldId="522"/>
            <ac:picMk id="15" creationId="{00000000-0000-0000-0000-000000000000}"/>
          </ac:picMkLst>
        </pc:picChg>
        <pc:picChg chg="mod topLvl">
          <ac:chgData name="Mathugamavithanage Dilruk Dasantha Perera" userId="c2a87547-8c9f-4ea5-89db-9cb707856635" providerId="ADAL" clId="{F308D04E-E407-410C-925A-5826A22D9907}" dt="2017-10-20T03:20:47.749" v="5103"/>
          <ac:picMkLst>
            <pc:docMk/>
            <pc:sldMk cId="372314878" sldId="522"/>
            <ac:picMk id="16" creationId="{00000000-0000-0000-0000-000000000000}"/>
          </ac:picMkLst>
        </pc:picChg>
        <pc:picChg chg="mod topLvl">
          <ac:chgData name="Mathugamavithanage Dilruk Dasantha Perera" userId="c2a87547-8c9f-4ea5-89db-9cb707856635" providerId="ADAL" clId="{F308D04E-E407-410C-925A-5826A22D9907}" dt="2017-10-20T03:20:47.749" v="5103"/>
          <ac:picMkLst>
            <pc:docMk/>
            <pc:sldMk cId="372314878" sldId="522"/>
            <ac:picMk id="17" creationId="{00000000-0000-0000-0000-000000000000}"/>
          </ac:picMkLst>
        </pc:picChg>
        <pc:picChg chg="del mod topLvl">
          <ac:chgData name="Mathugamavithanage Dilruk Dasantha Perera" userId="c2a87547-8c9f-4ea5-89db-9cb707856635" providerId="ADAL" clId="{F308D04E-E407-410C-925A-5826A22D9907}" dt="2017-10-20T03:16:41.796" v="5021" actId="478"/>
          <ac:picMkLst>
            <pc:docMk/>
            <pc:sldMk cId="372314878" sldId="522"/>
            <ac:picMk id="18" creationId="{00000000-0000-0000-0000-000000000000}"/>
          </ac:picMkLst>
        </pc:picChg>
        <pc:picChg chg="del mod topLvl">
          <ac:chgData name="Mathugamavithanage Dilruk Dasantha Perera" userId="c2a87547-8c9f-4ea5-89db-9cb707856635" providerId="ADAL" clId="{F308D04E-E407-410C-925A-5826A22D9907}" dt="2017-10-20T03:16:42.599" v="5022" actId="478"/>
          <ac:picMkLst>
            <pc:docMk/>
            <pc:sldMk cId="372314878" sldId="522"/>
            <ac:picMk id="22" creationId="{00000000-0000-0000-0000-000000000000}"/>
          </ac:picMkLst>
        </pc:picChg>
        <pc:picChg chg="del mod topLvl">
          <ac:chgData name="Mathugamavithanage Dilruk Dasantha Perera" userId="c2a87547-8c9f-4ea5-89db-9cb707856635" providerId="ADAL" clId="{F308D04E-E407-410C-925A-5826A22D9907}" dt="2017-10-20T03:16:41.181" v="5020" actId="478"/>
          <ac:picMkLst>
            <pc:docMk/>
            <pc:sldMk cId="372314878" sldId="522"/>
            <ac:picMk id="24" creationId="{00000000-0000-0000-0000-000000000000}"/>
          </ac:picMkLst>
        </pc:picChg>
        <pc:picChg chg="add mod">
          <ac:chgData name="Mathugamavithanage Dilruk Dasantha Perera" userId="c2a87547-8c9f-4ea5-89db-9cb707856635" providerId="ADAL" clId="{F308D04E-E407-410C-925A-5826A22D9907}" dt="2017-10-20T03:22:26.456" v="5184" actId="1037"/>
          <ac:picMkLst>
            <pc:docMk/>
            <pc:sldMk cId="372314878" sldId="522"/>
            <ac:picMk id="5122" creationId="{A0188149-EB3F-431F-8763-B926A4CBBBCF}"/>
          </ac:picMkLst>
        </pc:picChg>
        <pc:picChg chg="add mod">
          <ac:chgData name="Mathugamavithanage Dilruk Dasantha Perera" userId="c2a87547-8c9f-4ea5-89db-9cb707856635" providerId="ADAL" clId="{F308D04E-E407-410C-925A-5826A22D9907}" dt="2017-10-20T03:22:19.303" v="5145" actId="14100"/>
          <ac:picMkLst>
            <pc:docMk/>
            <pc:sldMk cId="372314878" sldId="522"/>
            <ac:picMk id="5124" creationId="{A17677D8-AAE7-41F2-BCDA-59EB76449652}"/>
          </ac:picMkLst>
        </pc:picChg>
      </pc:sldChg>
      <pc:sldChg chg="add del">
        <pc:chgData name="Mathugamavithanage Dilruk Dasantha Perera" userId="c2a87547-8c9f-4ea5-89db-9cb707856635" providerId="ADAL" clId="{F308D04E-E407-410C-925A-5826A22D9907}" dt="2017-10-19T17:08:45.932" v="4834" actId="2696"/>
        <pc:sldMkLst>
          <pc:docMk/>
          <pc:sldMk cId="3365515482" sldId="522"/>
        </pc:sldMkLst>
      </pc:sldChg>
      <pc:sldMasterChg chg="modSldLayout">
        <pc:chgData name="Mathugamavithanage Dilruk Dasantha Perera" userId="c2a87547-8c9f-4ea5-89db-9cb707856635" providerId="ADAL" clId="{F308D04E-E407-410C-925A-5826A22D9907}" dt="2017-10-19T15:16:49.662" v="3712" actId="14100"/>
        <pc:sldMasterMkLst>
          <pc:docMk/>
          <pc:sldMasterMk cId="0" sldId="2147483986"/>
        </pc:sldMasterMkLst>
        <pc:sldLayoutChg chg="modSp">
          <pc:chgData name="Mathugamavithanage Dilruk Dasantha Perera" userId="c2a87547-8c9f-4ea5-89db-9cb707856635" providerId="ADAL" clId="{F308D04E-E407-410C-925A-5826A22D9907}" dt="2017-10-19T15:16:49.662" v="3712" actId="14100"/>
          <pc:sldLayoutMkLst>
            <pc:docMk/>
            <pc:sldMasterMk cId="0" sldId="2147483986"/>
            <pc:sldLayoutMk cId="1587075782" sldId="2147483988"/>
          </pc:sldLayoutMkLst>
          <pc:spChg chg="mod">
            <ac:chgData name="Mathugamavithanage Dilruk Dasantha Perera" userId="c2a87547-8c9f-4ea5-89db-9cb707856635" providerId="ADAL" clId="{F308D04E-E407-410C-925A-5826A22D9907}" dt="2017-10-19T15:16:46.203" v="3711" actId="14100"/>
            <ac:spMkLst>
              <pc:docMk/>
              <pc:sldMasterMk cId="0" sldId="2147483986"/>
              <pc:sldLayoutMk cId="1587075782" sldId="2147483988"/>
              <ac:spMk id="2" creationId="{00000000-0000-0000-0000-000000000000}"/>
            </ac:spMkLst>
          </pc:spChg>
          <pc:spChg chg="mod">
            <ac:chgData name="Mathugamavithanage Dilruk Dasantha Perera" userId="c2a87547-8c9f-4ea5-89db-9cb707856635" providerId="ADAL" clId="{F308D04E-E407-410C-925A-5826A22D9907}" dt="2017-10-19T15:16:49.662" v="3712" actId="14100"/>
            <ac:spMkLst>
              <pc:docMk/>
              <pc:sldMasterMk cId="0" sldId="2147483986"/>
              <pc:sldLayoutMk cId="1587075782" sldId="2147483988"/>
              <ac:spMk id="3" creationId="{00000000-0000-0000-0000-000000000000}"/>
            </ac:spMkLst>
          </pc:spChg>
        </pc:sldLayoutChg>
      </pc:sldMasterChg>
    </pc:docChg>
  </pc:docChgLst>
</pc:chgInfo>
</file>

<file path=ppt/charts/_rels/chart1.xml.rels><?xml version="1.0" encoding="UTF-8" standalone="yes"?>
<Relationships xmlns="http://schemas.openxmlformats.org/package/2006/relationships"><Relationship Id="rId2" Type="http://schemas.openxmlformats.org/officeDocument/2006/relationships/oleObject" Target="file:///C:\Users\workshop\Google%20Drive\NUS\SUMMER_VACATION_1\Pics%20N%20Figures\Diagram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workshop\Google%20Drive\NUS\SUMMER_VACATION_1\Pics%20N%20Figures\Diagrams.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oleObject" Target="file:///C:\Users\workshop\Google%20Drive\NUS\SUMMER_VACATION_1\Pics%20N%20Figures\Diagram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2730150032201669E-2"/>
          <c:y val="5.0011921238204957E-2"/>
          <c:w val="0.78963445241987884"/>
          <c:h val="0.73953790221861848"/>
        </c:manualLayout>
      </c:layout>
      <c:barChart>
        <c:barDir val="col"/>
        <c:grouping val="percentStacked"/>
        <c:varyColors val="0"/>
        <c:ser>
          <c:idx val="0"/>
          <c:order val="0"/>
          <c:tx>
            <c:strRef>
              <c:f>'Normalized topical frequency'!$A$1</c:f>
              <c:strCache>
                <c:ptCount val="1"/>
                <c:pt idx="0">
                  <c:v>Twitter</c:v>
                </c:pt>
              </c:strCache>
            </c:strRef>
          </c:tx>
          <c:spPr>
            <a:solidFill>
              <a:srgbClr val="0070C0"/>
            </a:solidFill>
            <a:ln>
              <a:noFill/>
            </a:ln>
            <a:effectLst/>
          </c:spPr>
          <c:invertIfNegative val="0"/>
          <c:val>
            <c:numRef>
              <c:f>'Normalized topical frequency'!$B$1:$BI$1</c:f>
              <c:numCache>
                <c:formatCode>General</c:formatCode>
                <c:ptCount val="60"/>
                <c:pt idx="0">
                  <c:v>1.3742414999999999E-2</c:v>
                </c:pt>
                <c:pt idx="1">
                  <c:v>1.0190993000000001E-2</c:v>
                </c:pt>
                <c:pt idx="2">
                  <c:v>4.288137E-3</c:v>
                </c:pt>
                <c:pt idx="3">
                  <c:v>2.3277427999999999E-2</c:v>
                </c:pt>
                <c:pt idx="4">
                  <c:v>5.7308120000000001E-3</c:v>
                </c:pt>
                <c:pt idx="5">
                  <c:v>9.6729380000000007E-3</c:v>
                </c:pt>
                <c:pt idx="6">
                  <c:v>7.902994E-3</c:v>
                </c:pt>
                <c:pt idx="7">
                  <c:v>1.3563642000000001E-2</c:v>
                </c:pt>
                <c:pt idx="8">
                  <c:v>2.6212276999999999E-2</c:v>
                </c:pt>
                <c:pt idx="9">
                  <c:v>7.7857339999999999E-3</c:v>
                </c:pt>
                <c:pt idx="10">
                  <c:v>8.7641769999999997E-3</c:v>
                </c:pt>
                <c:pt idx="11">
                  <c:v>1.277935E-2</c:v>
                </c:pt>
                <c:pt idx="12">
                  <c:v>5.5789510000000004E-3</c:v>
                </c:pt>
                <c:pt idx="13">
                  <c:v>2.0613142000000001E-2</c:v>
                </c:pt>
                <c:pt idx="14">
                  <c:v>1.4836675000000001E-2</c:v>
                </c:pt>
                <c:pt idx="15">
                  <c:v>1.0750859E-2</c:v>
                </c:pt>
                <c:pt idx="16">
                  <c:v>2.2267268E-2</c:v>
                </c:pt>
                <c:pt idx="17">
                  <c:v>1.9425649999999999E-2</c:v>
                </c:pt>
                <c:pt idx="18">
                  <c:v>6.5578750000000003E-3</c:v>
                </c:pt>
                <c:pt idx="19">
                  <c:v>2.1823220000000001E-2</c:v>
                </c:pt>
                <c:pt idx="20">
                  <c:v>4.9523826E-2</c:v>
                </c:pt>
                <c:pt idx="21">
                  <c:v>1.3268090999999999E-2</c:v>
                </c:pt>
                <c:pt idx="22">
                  <c:v>1.4632433E-2</c:v>
                </c:pt>
                <c:pt idx="23">
                  <c:v>4.7036870000000001E-2</c:v>
                </c:pt>
                <c:pt idx="24">
                  <c:v>2.0767404999999999E-2</c:v>
                </c:pt>
                <c:pt idx="25">
                  <c:v>2.3805575999999998E-2</c:v>
                </c:pt>
                <c:pt idx="26">
                  <c:v>8.6094339999999991E-3</c:v>
                </c:pt>
                <c:pt idx="27">
                  <c:v>7.5613080000000001E-3</c:v>
                </c:pt>
                <c:pt idx="28">
                  <c:v>7.8823290000000004E-3</c:v>
                </c:pt>
                <c:pt idx="29">
                  <c:v>2.1779969E-2</c:v>
                </c:pt>
                <c:pt idx="30">
                  <c:v>4.9297000000000004E-3</c:v>
                </c:pt>
                <c:pt idx="31">
                  <c:v>1.4964507E-2</c:v>
                </c:pt>
                <c:pt idx="32">
                  <c:v>7.4637519999999997E-3</c:v>
                </c:pt>
                <c:pt idx="33">
                  <c:v>1.3627078000000001E-2</c:v>
                </c:pt>
                <c:pt idx="34">
                  <c:v>5.2737890000000001E-3</c:v>
                </c:pt>
                <c:pt idx="35">
                  <c:v>1.7934438E-2</c:v>
                </c:pt>
                <c:pt idx="36">
                  <c:v>1.3970206000000001E-2</c:v>
                </c:pt>
                <c:pt idx="37">
                  <c:v>4.8826039999999996E-3</c:v>
                </c:pt>
                <c:pt idx="38">
                  <c:v>1.3705891E-2</c:v>
                </c:pt>
                <c:pt idx="39">
                  <c:v>2.3470617999999999E-2</c:v>
                </c:pt>
                <c:pt idx="40">
                  <c:v>6.6501449999999997E-3</c:v>
                </c:pt>
                <c:pt idx="41">
                  <c:v>1.0057395E-2</c:v>
                </c:pt>
                <c:pt idx="42">
                  <c:v>3.9551009999999999E-3</c:v>
                </c:pt>
                <c:pt idx="43">
                  <c:v>4.3631061999999998E-2</c:v>
                </c:pt>
                <c:pt idx="44">
                  <c:v>8.5094750000000007E-3</c:v>
                </c:pt>
                <c:pt idx="45">
                  <c:v>7.6616989999999996E-2</c:v>
                </c:pt>
                <c:pt idx="46">
                  <c:v>2.9178362999999999E-2</c:v>
                </c:pt>
                <c:pt idx="47">
                  <c:v>6.4483049999999997E-3</c:v>
                </c:pt>
                <c:pt idx="48">
                  <c:v>2.4283744999999999E-2</c:v>
                </c:pt>
                <c:pt idx="49">
                  <c:v>1.1381848999999999E-2</c:v>
                </c:pt>
                <c:pt idx="50">
                  <c:v>2.2070234000000001E-2</c:v>
                </c:pt>
                <c:pt idx="51">
                  <c:v>2.6854320000000002E-3</c:v>
                </c:pt>
                <c:pt idx="52">
                  <c:v>1.1383771000000001E-2</c:v>
                </c:pt>
                <c:pt idx="53">
                  <c:v>4.1905329999999998E-2</c:v>
                </c:pt>
                <c:pt idx="54">
                  <c:v>2.7342579999999998E-2</c:v>
                </c:pt>
                <c:pt idx="55">
                  <c:v>1.1907113E-2</c:v>
                </c:pt>
                <c:pt idx="56">
                  <c:v>6.3195120000000002E-3</c:v>
                </c:pt>
                <c:pt idx="57">
                  <c:v>2.2913636000000001E-2</c:v>
                </c:pt>
                <c:pt idx="58">
                  <c:v>1.2863931E-2</c:v>
                </c:pt>
                <c:pt idx="59">
                  <c:v>1.9041674000000001E-2</c:v>
                </c:pt>
              </c:numCache>
            </c:numRef>
          </c:val>
          <c:extLst>
            <c:ext xmlns:c16="http://schemas.microsoft.com/office/drawing/2014/chart" uri="{C3380CC4-5D6E-409C-BE32-E72D297353CC}">
              <c16:uniqueId val="{00000000-F662-4917-9FA6-74BE188D0DE9}"/>
            </c:ext>
          </c:extLst>
        </c:ser>
        <c:ser>
          <c:idx val="1"/>
          <c:order val="1"/>
          <c:tx>
            <c:strRef>
              <c:f>'Normalized topical frequency'!$A$2</c:f>
              <c:strCache>
                <c:ptCount val="1"/>
                <c:pt idx="0">
                  <c:v>YouTube</c:v>
                </c:pt>
              </c:strCache>
            </c:strRef>
          </c:tx>
          <c:spPr>
            <a:solidFill>
              <a:srgbClr val="C00000"/>
            </a:solidFill>
            <a:ln>
              <a:noFill/>
            </a:ln>
            <a:effectLst/>
          </c:spPr>
          <c:invertIfNegative val="0"/>
          <c:val>
            <c:numRef>
              <c:f>'Normalized topical frequency'!$B$2:$BI$2</c:f>
              <c:numCache>
                <c:formatCode>General</c:formatCode>
                <c:ptCount val="60"/>
                <c:pt idx="0">
                  <c:v>5.1199929999999998E-3</c:v>
                </c:pt>
                <c:pt idx="1">
                  <c:v>6.7035569999999997E-3</c:v>
                </c:pt>
                <c:pt idx="2">
                  <c:v>3.3355289999999998E-3</c:v>
                </c:pt>
                <c:pt idx="3">
                  <c:v>2.1711963000000001E-2</c:v>
                </c:pt>
                <c:pt idx="4">
                  <c:v>1.2284438999999999E-2</c:v>
                </c:pt>
                <c:pt idx="5">
                  <c:v>4.0061810000000002E-3</c:v>
                </c:pt>
                <c:pt idx="6">
                  <c:v>7.3352104000000001E-2</c:v>
                </c:pt>
                <c:pt idx="7">
                  <c:v>1.3099856E-2</c:v>
                </c:pt>
                <c:pt idx="8">
                  <c:v>1.0393616E-2</c:v>
                </c:pt>
                <c:pt idx="9">
                  <c:v>7.0108159999999996E-3</c:v>
                </c:pt>
                <c:pt idx="10">
                  <c:v>7.4421599999999997E-3</c:v>
                </c:pt>
                <c:pt idx="11">
                  <c:v>8.6741490000000008E-3</c:v>
                </c:pt>
                <c:pt idx="12">
                  <c:v>1.1752645000000001E-2</c:v>
                </c:pt>
                <c:pt idx="13">
                  <c:v>5.6340610000000001E-3</c:v>
                </c:pt>
                <c:pt idx="14">
                  <c:v>5.4786587999999997E-2</c:v>
                </c:pt>
                <c:pt idx="15">
                  <c:v>1.7318753999999999E-2</c:v>
                </c:pt>
                <c:pt idx="16">
                  <c:v>2.0072264999999999E-2</c:v>
                </c:pt>
                <c:pt idx="17">
                  <c:v>1.6775142999999999E-2</c:v>
                </c:pt>
                <c:pt idx="18">
                  <c:v>3.0551558999999999E-2</c:v>
                </c:pt>
                <c:pt idx="19">
                  <c:v>1.8160761000000001E-2</c:v>
                </c:pt>
                <c:pt idx="20">
                  <c:v>1.0739281999999999E-2</c:v>
                </c:pt>
                <c:pt idx="21">
                  <c:v>1.0653604000000001E-2</c:v>
                </c:pt>
                <c:pt idx="22">
                  <c:v>4.2838950000000002E-3</c:v>
                </c:pt>
                <c:pt idx="23">
                  <c:v>8.6830120000000004E-3</c:v>
                </c:pt>
                <c:pt idx="24">
                  <c:v>1.2771917000000001E-2</c:v>
                </c:pt>
                <c:pt idx="25">
                  <c:v>5.8349609999999996E-3</c:v>
                </c:pt>
                <c:pt idx="26">
                  <c:v>3.7884406000000002E-2</c:v>
                </c:pt>
                <c:pt idx="27">
                  <c:v>3.1641740000000001E-3</c:v>
                </c:pt>
                <c:pt idx="28">
                  <c:v>9.9799989999999998E-3</c:v>
                </c:pt>
                <c:pt idx="29">
                  <c:v>7.4152749000000004E-2</c:v>
                </c:pt>
                <c:pt idx="30">
                  <c:v>8.7568730000000001E-3</c:v>
                </c:pt>
                <c:pt idx="31">
                  <c:v>3.3591649999999999E-3</c:v>
                </c:pt>
                <c:pt idx="32">
                  <c:v>1.501136E-2</c:v>
                </c:pt>
                <c:pt idx="33">
                  <c:v>3.8643689999999999E-3</c:v>
                </c:pt>
                <c:pt idx="34">
                  <c:v>4.5232019999999996E-3</c:v>
                </c:pt>
                <c:pt idx="35">
                  <c:v>8.4791580000000005E-3</c:v>
                </c:pt>
                <c:pt idx="36">
                  <c:v>9.6638769999999995E-3</c:v>
                </c:pt>
                <c:pt idx="37">
                  <c:v>7.8735039999999999E-3</c:v>
                </c:pt>
                <c:pt idx="38">
                  <c:v>4.088904E-3</c:v>
                </c:pt>
                <c:pt idx="39">
                  <c:v>1.2683284E-2</c:v>
                </c:pt>
                <c:pt idx="40">
                  <c:v>4.9634099999999997E-3</c:v>
                </c:pt>
                <c:pt idx="41">
                  <c:v>0.22187918200000001</c:v>
                </c:pt>
                <c:pt idx="42">
                  <c:v>2.7210120000000001E-3</c:v>
                </c:pt>
                <c:pt idx="43">
                  <c:v>1.8160761000000001E-2</c:v>
                </c:pt>
                <c:pt idx="44">
                  <c:v>1.1687648E-2</c:v>
                </c:pt>
                <c:pt idx="45">
                  <c:v>3.7077849999999999E-3</c:v>
                </c:pt>
                <c:pt idx="46">
                  <c:v>3.341438E-3</c:v>
                </c:pt>
                <c:pt idx="47">
                  <c:v>5.1997620000000001E-3</c:v>
                </c:pt>
                <c:pt idx="48">
                  <c:v>7.7612360000000003E-3</c:v>
                </c:pt>
                <c:pt idx="49">
                  <c:v>7.7376010000000002E-3</c:v>
                </c:pt>
                <c:pt idx="50">
                  <c:v>6.4937939999999998E-3</c:v>
                </c:pt>
                <c:pt idx="51">
                  <c:v>5.3977080000000002E-3</c:v>
                </c:pt>
                <c:pt idx="52">
                  <c:v>1.1947635999999999E-2</c:v>
                </c:pt>
                <c:pt idx="53">
                  <c:v>4.7625100000000002E-3</c:v>
                </c:pt>
                <c:pt idx="54">
                  <c:v>1.1968316999999999E-2</c:v>
                </c:pt>
                <c:pt idx="55">
                  <c:v>7.0551320000000004E-3</c:v>
                </c:pt>
                <c:pt idx="56">
                  <c:v>3.8625962999999999E-2</c:v>
                </c:pt>
                <c:pt idx="57">
                  <c:v>3.506885E-3</c:v>
                </c:pt>
                <c:pt idx="58">
                  <c:v>5.8645049999999999E-3</c:v>
                </c:pt>
                <c:pt idx="59">
                  <c:v>1.257988E-2</c:v>
                </c:pt>
              </c:numCache>
            </c:numRef>
          </c:val>
          <c:extLst>
            <c:ext xmlns:c16="http://schemas.microsoft.com/office/drawing/2014/chart" uri="{C3380CC4-5D6E-409C-BE32-E72D297353CC}">
              <c16:uniqueId val="{00000001-F662-4917-9FA6-74BE188D0DE9}"/>
            </c:ext>
          </c:extLst>
        </c:ser>
        <c:dLbls>
          <c:showLegendKey val="0"/>
          <c:showVal val="0"/>
          <c:showCatName val="0"/>
          <c:showSerName val="0"/>
          <c:showPercent val="0"/>
          <c:showBubbleSize val="0"/>
        </c:dLbls>
        <c:gapWidth val="150"/>
        <c:overlap val="100"/>
        <c:axId val="142392088"/>
        <c:axId val="143168256"/>
      </c:barChart>
      <c:catAx>
        <c:axId val="142392088"/>
        <c:scaling>
          <c:orientation val="minMax"/>
        </c:scaling>
        <c:delete val="1"/>
        <c:axPos val="b"/>
        <c:title>
          <c:tx>
            <c:rich>
              <a:bodyPr/>
              <a:lstStyle/>
              <a:p>
                <a:pPr>
                  <a:defRPr sz="1400" b="0"/>
                </a:pPr>
                <a:r>
                  <a:rPr lang="en-US" sz="1400" b="0"/>
                  <a:t>Topics</a:t>
                </a:r>
              </a:p>
            </c:rich>
          </c:tx>
          <c:layout>
            <c:manualLayout>
              <c:xMode val="edge"/>
              <c:yMode val="edge"/>
              <c:x val="0.46434696485855675"/>
              <c:y val="0.81517364624288968"/>
            </c:manualLayout>
          </c:layout>
          <c:overlay val="0"/>
        </c:title>
        <c:numFmt formatCode="General" sourceLinked="0"/>
        <c:majorTickMark val="none"/>
        <c:minorTickMark val="none"/>
        <c:tickLblPos val="nextTo"/>
        <c:crossAx val="143168256"/>
        <c:crosses val="autoZero"/>
        <c:auto val="1"/>
        <c:lblAlgn val="ctr"/>
        <c:lblOffset val="100"/>
        <c:tickLblSkip val="5"/>
        <c:noMultiLvlLbl val="0"/>
      </c:catAx>
      <c:valAx>
        <c:axId val="1431682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sz="1400"/>
                </a:pPr>
                <a:r>
                  <a:rPr lang="en-US" sz="1400" b="0"/>
                  <a:t>Relative bias</a:t>
                </a:r>
              </a:p>
            </c:rich>
          </c:tx>
          <c:overlay val="0"/>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42392088"/>
        <c:crossesAt val="1"/>
        <c:crossBetween val="between"/>
      </c:valAx>
      <c:spPr>
        <a:noFill/>
        <a:ln>
          <a:noFill/>
        </a:ln>
        <a:effectLst/>
      </c:spPr>
    </c:plotArea>
    <c:legend>
      <c:legendPos val="b"/>
      <c:layout>
        <c:manualLayout>
          <c:xMode val="edge"/>
          <c:yMode val="edge"/>
          <c:x val="0.88231320135807223"/>
          <c:y val="0.13720859958034265"/>
          <c:w val="0.11768679864192785"/>
          <c:h val="0.33544010828698767"/>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w="9525" cap="flat" cmpd="sng" algn="ctr">
          <a:noFill/>
          <a:prstDash val="solid"/>
          <a:round/>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9309883834122916E-2"/>
          <c:y val="4.352419279028439E-2"/>
          <c:w val="0.88669053165478973"/>
          <c:h val="0.82025802061837205"/>
        </c:manualLayout>
      </c:layout>
      <c:line3DChart>
        <c:grouping val="standard"/>
        <c:varyColors val="0"/>
        <c:ser>
          <c:idx val="0"/>
          <c:order val="0"/>
          <c:tx>
            <c:strRef>
              <c:f>'Normalized-12M YT topical Dist'!$A$1</c:f>
              <c:strCache>
                <c:ptCount val="1"/>
                <c:pt idx="0">
                  <c:v>t1</c:v>
                </c:pt>
              </c:strCache>
            </c:strRef>
          </c:tx>
          <c:spPr>
            <a:solidFill>
              <a:schemeClr val="accent1"/>
            </a:solidFill>
            <a:ln>
              <a:noFill/>
            </a:ln>
            <a:effectLst/>
            <a:sp3d/>
          </c:spPr>
          <c:val>
            <c:numRef>
              <c:f>'Normalized-12M YT topical Dist'!$A$2:$A$61</c:f>
              <c:numCache>
                <c:formatCode>General</c:formatCode>
                <c:ptCount val="60"/>
                <c:pt idx="0">
                  <c:v>1.3394700000000001E-4</c:v>
                </c:pt>
                <c:pt idx="1">
                  <c:v>2.58965E-4</c:v>
                </c:pt>
                <c:pt idx="2" formatCode="0.00E+00">
                  <c:v>5.3578900000000003E-5</c:v>
                </c:pt>
                <c:pt idx="3">
                  <c:v>5.6257900000000001E-4</c:v>
                </c:pt>
                <c:pt idx="4">
                  <c:v>2.6194100000000002E-4</c:v>
                </c:pt>
                <c:pt idx="5" formatCode="0.00E+00">
                  <c:v>6.8461999999999996E-5</c:v>
                </c:pt>
                <c:pt idx="6" formatCode="0.00E+00">
                  <c:v>8.0368400000000001E-5</c:v>
                </c:pt>
                <c:pt idx="7" formatCode="0.00E+00">
                  <c:v>7.7391800000000007E-5</c:v>
                </c:pt>
                <c:pt idx="8">
                  <c:v>1.81573E-4</c:v>
                </c:pt>
                <c:pt idx="9" formatCode="0.00E+00">
                  <c:v>3.8695900000000003E-5</c:v>
                </c:pt>
                <c:pt idx="10">
                  <c:v>1.2204100000000001E-4</c:v>
                </c:pt>
                <c:pt idx="11">
                  <c:v>1.0715800000000001E-4</c:v>
                </c:pt>
                <c:pt idx="12" formatCode="0.00E+00">
                  <c:v>4.76257E-5</c:v>
                </c:pt>
                <c:pt idx="13">
                  <c:v>2.76824E-4</c:v>
                </c:pt>
                <c:pt idx="14">
                  <c:v>4.3756099999999999E-4</c:v>
                </c:pt>
                <c:pt idx="15">
                  <c:v>2.9170699999999999E-4</c:v>
                </c:pt>
                <c:pt idx="16">
                  <c:v>2.8277800000000002E-4</c:v>
                </c:pt>
                <c:pt idx="17">
                  <c:v>2.4408200000000001E-4</c:v>
                </c:pt>
                <c:pt idx="18">
                  <c:v>4.1374800000000002E-4</c:v>
                </c:pt>
                <c:pt idx="19">
                  <c:v>5.0900000000000001E-4</c:v>
                </c:pt>
                <c:pt idx="20">
                  <c:v>1.39901E-4</c:v>
                </c:pt>
                <c:pt idx="21">
                  <c:v>1.9347900000000001E-4</c:v>
                </c:pt>
                <c:pt idx="22" formatCode="0.00E+00">
                  <c:v>3.8695900000000003E-5</c:v>
                </c:pt>
                <c:pt idx="23">
                  <c:v>3.3635700000000002E-4</c:v>
                </c:pt>
                <c:pt idx="24">
                  <c:v>1.04181E-4</c:v>
                </c:pt>
                <c:pt idx="25" formatCode="0.00E+00">
                  <c:v>6.5485400000000002E-5</c:v>
                </c:pt>
                <c:pt idx="26">
                  <c:v>1.5776000000000001E-4</c:v>
                </c:pt>
                <c:pt idx="27" formatCode="0.00E+00">
                  <c:v>8.9298199999999998E-5</c:v>
                </c:pt>
                <c:pt idx="28">
                  <c:v>1.69667E-4</c:v>
                </c:pt>
                <c:pt idx="29">
                  <c:v>3.9588900000000002E-4</c:v>
                </c:pt>
                <c:pt idx="30">
                  <c:v>1.6073699999999999E-4</c:v>
                </c:pt>
                <c:pt idx="31" formatCode="0.00E+00">
                  <c:v>4.1672499999999998E-5</c:v>
                </c:pt>
                <c:pt idx="32">
                  <c:v>1.45854E-4</c:v>
                </c:pt>
                <c:pt idx="33">
                  <c:v>1.04181E-4</c:v>
                </c:pt>
                <c:pt idx="34" formatCode="0.00E+00">
                  <c:v>2.9766099999999999E-5</c:v>
                </c:pt>
                <c:pt idx="35">
                  <c:v>1.39901E-4</c:v>
                </c:pt>
                <c:pt idx="36" formatCode="0.00E+00">
                  <c:v>7.4415199999999999E-5</c:v>
                </c:pt>
                <c:pt idx="37">
                  <c:v>1.6073699999999999E-4</c:v>
                </c:pt>
                <c:pt idx="38" formatCode="0.00E+00">
                  <c:v>9.5251400000000001E-5</c:v>
                </c:pt>
                <c:pt idx="39">
                  <c:v>1.19064E-4</c:v>
                </c:pt>
                <c:pt idx="40">
                  <c:v>1.01205E-4</c:v>
                </c:pt>
                <c:pt idx="41">
                  <c:v>2.4289110000000002E-3</c:v>
                </c:pt>
                <c:pt idx="42" formatCode="0.00E+00">
                  <c:v>2.0836199999999999E-5</c:v>
                </c:pt>
                <c:pt idx="43">
                  <c:v>1.99433E-4</c:v>
                </c:pt>
                <c:pt idx="44">
                  <c:v>1.5776000000000001E-4</c:v>
                </c:pt>
                <c:pt idx="45" formatCode="0.00E+00">
                  <c:v>8.9298199999999998E-5</c:v>
                </c:pt>
                <c:pt idx="46" formatCode="0.00E+00">
                  <c:v>5.9532099999999999E-5</c:v>
                </c:pt>
                <c:pt idx="47" formatCode="0.00E+00">
                  <c:v>4.1672499999999998E-5</c:v>
                </c:pt>
                <c:pt idx="48">
                  <c:v>1.6371300000000001E-4</c:v>
                </c:pt>
                <c:pt idx="49">
                  <c:v>1.4883E-4</c:v>
                </c:pt>
                <c:pt idx="50">
                  <c:v>2.6789499999999998E-4</c:v>
                </c:pt>
                <c:pt idx="51" formatCode="0.00E+00">
                  <c:v>7.4415199999999999E-5</c:v>
                </c:pt>
                <c:pt idx="52">
                  <c:v>3.3635700000000002E-4</c:v>
                </c:pt>
                <c:pt idx="53">
                  <c:v>1.0715800000000001E-4</c:v>
                </c:pt>
                <c:pt idx="54" formatCode="0.00E+00">
                  <c:v>9.2274800000000006E-5</c:v>
                </c:pt>
                <c:pt idx="55" formatCode="0.00E+00">
                  <c:v>8.0368400000000001E-5</c:v>
                </c:pt>
                <c:pt idx="56">
                  <c:v>1.020976E-3</c:v>
                </c:pt>
                <c:pt idx="57" formatCode="0.00E+00">
                  <c:v>4.4649099999999999E-5</c:v>
                </c:pt>
                <c:pt idx="58">
                  <c:v>1.25017E-4</c:v>
                </c:pt>
                <c:pt idx="59">
                  <c:v>3.30403E-4</c:v>
                </c:pt>
              </c:numCache>
            </c:numRef>
          </c:val>
          <c:smooth val="0"/>
          <c:extLst>
            <c:ext xmlns:c16="http://schemas.microsoft.com/office/drawing/2014/chart" uri="{C3380CC4-5D6E-409C-BE32-E72D297353CC}">
              <c16:uniqueId val="{00000000-3602-46FB-B48C-C5245518A343}"/>
            </c:ext>
          </c:extLst>
        </c:ser>
        <c:ser>
          <c:idx val="1"/>
          <c:order val="1"/>
          <c:tx>
            <c:strRef>
              <c:f>'Normalized-12M YT topical Dist'!$B$1</c:f>
              <c:strCache>
                <c:ptCount val="1"/>
                <c:pt idx="0">
                  <c:v>t2</c:v>
                </c:pt>
              </c:strCache>
            </c:strRef>
          </c:tx>
          <c:spPr>
            <a:solidFill>
              <a:schemeClr val="accent2"/>
            </a:solidFill>
            <a:ln>
              <a:noFill/>
            </a:ln>
            <a:effectLst/>
            <a:sp3d/>
          </c:spPr>
          <c:val>
            <c:numRef>
              <c:f>'Normalized-12M YT topical Dist'!$B$2:$B$61</c:f>
              <c:numCache>
                <c:formatCode>General</c:formatCode>
                <c:ptCount val="60"/>
                <c:pt idx="0">
                  <c:v>1.6371300000000001E-4</c:v>
                </c:pt>
                <c:pt idx="1">
                  <c:v>1.8752600000000001E-4</c:v>
                </c:pt>
                <c:pt idx="2" formatCode="0.00E+00">
                  <c:v>3.8695900000000003E-5</c:v>
                </c:pt>
                <c:pt idx="3">
                  <c:v>5.6853199999999996E-4</c:v>
                </c:pt>
                <c:pt idx="4">
                  <c:v>1.3097099999999999E-4</c:v>
                </c:pt>
                <c:pt idx="5" formatCode="0.00E+00">
                  <c:v>5.3578900000000003E-5</c:v>
                </c:pt>
                <c:pt idx="6" formatCode="0.00E+00">
                  <c:v>5.9532099999999999E-5</c:v>
                </c:pt>
                <c:pt idx="7">
                  <c:v>1.04181E-4</c:v>
                </c:pt>
                <c:pt idx="8">
                  <c:v>2.4705799999999998E-4</c:v>
                </c:pt>
                <c:pt idx="9" formatCode="0.00E+00">
                  <c:v>4.4649099999999999E-5</c:v>
                </c:pt>
                <c:pt idx="10">
                  <c:v>1.5776000000000001E-4</c:v>
                </c:pt>
                <c:pt idx="11">
                  <c:v>1.3692399999999999E-4</c:v>
                </c:pt>
                <c:pt idx="12">
                  <c:v>1.25017E-4</c:v>
                </c:pt>
                <c:pt idx="13">
                  <c:v>1.04181E-4</c:v>
                </c:pt>
                <c:pt idx="14">
                  <c:v>1.9913499999999998E-3</c:v>
                </c:pt>
                <c:pt idx="15">
                  <c:v>3.83982E-4</c:v>
                </c:pt>
                <c:pt idx="16">
                  <c:v>8.00707E-4</c:v>
                </c:pt>
                <c:pt idx="17">
                  <c:v>4.6137400000000002E-4</c:v>
                </c:pt>
                <c:pt idx="18">
                  <c:v>9.0191200000000005E-4</c:v>
                </c:pt>
                <c:pt idx="19" formatCode="0.00E+00">
                  <c:v>8.3344999999999996E-5</c:v>
                </c:pt>
                <c:pt idx="20">
                  <c:v>1.1311099999999999E-4</c:v>
                </c:pt>
                <c:pt idx="21" formatCode="0.00E+00">
                  <c:v>9.5251400000000001E-5</c:v>
                </c:pt>
                <c:pt idx="22" formatCode="0.00E+00">
                  <c:v>3.5719300000000002E-5</c:v>
                </c:pt>
                <c:pt idx="23">
                  <c:v>1.78596E-4</c:v>
                </c:pt>
                <c:pt idx="24">
                  <c:v>1.04181E-4</c:v>
                </c:pt>
                <c:pt idx="25">
                  <c:v>1.0715800000000001E-4</c:v>
                </c:pt>
                <c:pt idx="26">
                  <c:v>6.0127499999999996E-4</c:v>
                </c:pt>
                <c:pt idx="27" formatCode="0.00E+00">
                  <c:v>8.3344999999999996E-5</c:v>
                </c:pt>
                <c:pt idx="28">
                  <c:v>5.5662500000000005E-4</c:v>
                </c:pt>
                <c:pt idx="29">
                  <c:v>9.07865E-4</c:v>
                </c:pt>
                <c:pt idx="30">
                  <c:v>1.25017E-4</c:v>
                </c:pt>
                <c:pt idx="31" formatCode="0.00E+00">
                  <c:v>8.9298199999999998E-5</c:v>
                </c:pt>
                <c:pt idx="32">
                  <c:v>2.1729200000000001E-4</c:v>
                </c:pt>
                <c:pt idx="33" formatCode="0.00E+00">
                  <c:v>4.4649099999999999E-5</c:v>
                </c:pt>
                <c:pt idx="34" formatCode="0.00E+00">
                  <c:v>5.9532099999999999E-5</c:v>
                </c:pt>
                <c:pt idx="35">
                  <c:v>1.4287699999999999E-4</c:v>
                </c:pt>
                <c:pt idx="36">
                  <c:v>2.1729200000000001E-4</c:v>
                </c:pt>
                <c:pt idx="37" formatCode="0.00E+00">
                  <c:v>9.5251400000000001E-5</c:v>
                </c:pt>
                <c:pt idx="38" formatCode="0.00E+00">
                  <c:v>8.6321600000000004E-5</c:v>
                </c:pt>
                <c:pt idx="39" formatCode="0.00E+00">
                  <c:v>7.4415199999999999E-5</c:v>
                </c:pt>
                <c:pt idx="40" formatCode="0.00E+00">
                  <c:v>8.6321600000000004E-5</c:v>
                </c:pt>
                <c:pt idx="41">
                  <c:v>3.5600219999999999E-3</c:v>
                </c:pt>
                <c:pt idx="42" formatCode="0.00E+00">
                  <c:v>8.0368400000000001E-5</c:v>
                </c:pt>
                <c:pt idx="43">
                  <c:v>3.3635700000000002E-4</c:v>
                </c:pt>
                <c:pt idx="44">
                  <c:v>4.2565499999999999E-4</c:v>
                </c:pt>
                <c:pt idx="45">
                  <c:v>1.7264299999999999E-4</c:v>
                </c:pt>
                <c:pt idx="46" formatCode="0.00E+00">
                  <c:v>6.25087E-5</c:v>
                </c:pt>
                <c:pt idx="47">
                  <c:v>1.0715800000000001E-4</c:v>
                </c:pt>
                <c:pt idx="48">
                  <c:v>2.70871E-4</c:v>
                </c:pt>
                <c:pt idx="49">
                  <c:v>1.9050299999999999E-4</c:v>
                </c:pt>
                <c:pt idx="50">
                  <c:v>2.1431600000000001E-4</c:v>
                </c:pt>
                <c:pt idx="51" formatCode="0.00E+00">
                  <c:v>9.5251400000000001E-5</c:v>
                </c:pt>
                <c:pt idx="52">
                  <c:v>1.9050299999999999E-4</c:v>
                </c:pt>
                <c:pt idx="53" formatCode="0.00E+00">
                  <c:v>5.9532099999999999E-5</c:v>
                </c:pt>
                <c:pt idx="54" formatCode="0.00E+00">
                  <c:v>7.4415199999999999E-5</c:v>
                </c:pt>
                <c:pt idx="55" formatCode="0.00E+00">
                  <c:v>9.5251400000000001E-5</c:v>
                </c:pt>
                <c:pt idx="56">
                  <c:v>1.077532E-3</c:v>
                </c:pt>
                <c:pt idx="57" formatCode="0.00E+00">
                  <c:v>3.2742700000000001E-5</c:v>
                </c:pt>
                <c:pt idx="58">
                  <c:v>2.6789499999999998E-4</c:v>
                </c:pt>
                <c:pt idx="59">
                  <c:v>2.35152E-4</c:v>
                </c:pt>
              </c:numCache>
            </c:numRef>
          </c:val>
          <c:smooth val="0"/>
          <c:extLst>
            <c:ext xmlns:c16="http://schemas.microsoft.com/office/drawing/2014/chart" uri="{C3380CC4-5D6E-409C-BE32-E72D297353CC}">
              <c16:uniqueId val="{00000001-3602-46FB-B48C-C5245518A343}"/>
            </c:ext>
          </c:extLst>
        </c:ser>
        <c:ser>
          <c:idx val="2"/>
          <c:order val="2"/>
          <c:tx>
            <c:strRef>
              <c:f>'Normalized-12M YT topical Dist'!$C$1</c:f>
              <c:strCache>
                <c:ptCount val="1"/>
                <c:pt idx="0">
                  <c:v>t3</c:v>
                </c:pt>
              </c:strCache>
            </c:strRef>
          </c:tx>
          <c:spPr>
            <a:solidFill>
              <a:schemeClr val="accent3"/>
            </a:solidFill>
            <a:ln>
              <a:noFill/>
            </a:ln>
            <a:effectLst/>
            <a:sp3d/>
          </c:spPr>
          <c:val>
            <c:numRef>
              <c:f>'Normalized-12M YT topical Dist'!$C$2:$C$61</c:f>
              <c:numCache>
                <c:formatCode>General</c:formatCode>
                <c:ptCount val="60"/>
                <c:pt idx="0">
                  <c:v>1.5478399999999999E-4</c:v>
                </c:pt>
                <c:pt idx="1">
                  <c:v>1.9645599999999999E-4</c:v>
                </c:pt>
                <c:pt idx="2" formatCode="0.00E+00">
                  <c:v>9.5251400000000001E-5</c:v>
                </c:pt>
                <c:pt idx="3">
                  <c:v>8.9298199999999996E-4</c:v>
                </c:pt>
                <c:pt idx="4">
                  <c:v>2.70871E-4</c:v>
                </c:pt>
                <c:pt idx="5">
                  <c:v>2.53012E-4</c:v>
                </c:pt>
                <c:pt idx="6">
                  <c:v>1.3097099999999999E-4</c:v>
                </c:pt>
                <c:pt idx="7">
                  <c:v>4.7328000000000002E-4</c:v>
                </c:pt>
                <c:pt idx="8">
                  <c:v>5.8043799999999996E-4</c:v>
                </c:pt>
                <c:pt idx="9">
                  <c:v>1.0715800000000001E-4</c:v>
                </c:pt>
                <c:pt idx="10">
                  <c:v>3.2147399999999998E-4</c:v>
                </c:pt>
                <c:pt idx="11">
                  <c:v>4.04819E-4</c:v>
                </c:pt>
                <c:pt idx="12" formatCode="0.00E+00">
                  <c:v>8.6321600000000004E-5</c:v>
                </c:pt>
                <c:pt idx="13">
                  <c:v>1.25017E-4</c:v>
                </c:pt>
                <c:pt idx="14">
                  <c:v>9.8228000000000009E-4</c:v>
                </c:pt>
                <c:pt idx="15">
                  <c:v>4.8816400000000002E-4</c:v>
                </c:pt>
                <c:pt idx="16">
                  <c:v>6.489E-4</c:v>
                </c:pt>
                <c:pt idx="17">
                  <c:v>4.8816400000000002E-4</c:v>
                </c:pt>
                <c:pt idx="18">
                  <c:v>4.7328000000000002E-4</c:v>
                </c:pt>
                <c:pt idx="19">
                  <c:v>2.0836199999999999E-4</c:v>
                </c:pt>
                <c:pt idx="20">
                  <c:v>2.6789499999999998E-4</c:v>
                </c:pt>
                <c:pt idx="21">
                  <c:v>1.4287699999999999E-4</c:v>
                </c:pt>
                <c:pt idx="22" formatCode="0.00E+00">
                  <c:v>8.0368400000000001E-5</c:v>
                </c:pt>
                <c:pt idx="23">
                  <c:v>4.5542100000000002E-4</c:v>
                </c:pt>
                <c:pt idx="24">
                  <c:v>2.2622199999999999E-4</c:v>
                </c:pt>
                <c:pt idx="25">
                  <c:v>1.4287699999999999E-4</c:v>
                </c:pt>
                <c:pt idx="26">
                  <c:v>3.9975829999999999E-3</c:v>
                </c:pt>
                <c:pt idx="27">
                  <c:v>1.01205E-4</c:v>
                </c:pt>
                <c:pt idx="28">
                  <c:v>4.8816400000000002E-4</c:v>
                </c:pt>
                <c:pt idx="29">
                  <c:v>1.401982E-3</c:v>
                </c:pt>
                <c:pt idx="30">
                  <c:v>1.5478399999999999E-4</c:v>
                </c:pt>
                <c:pt idx="31" formatCode="0.00E+00">
                  <c:v>9.8227999999999995E-5</c:v>
                </c:pt>
                <c:pt idx="32">
                  <c:v>6.2806400000000001E-4</c:v>
                </c:pt>
                <c:pt idx="33">
                  <c:v>1.10134E-4</c:v>
                </c:pt>
                <c:pt idx="34">
                  <c:v>1.45854E-4</c:v>
                </c:pt>
                <c:pt idx="35">
                  <c:v>3.2445E-4</c:v>
                </c:pt>
                <c:pt idx="36">
                  <c:v>1.16088E-4</c:v>
                </c:pt>
                <c:pt idx="37">
                  <c:v>3.3933299999999998E-4</c:v>
                </c:pt>
                <c:pt idx="38" formatCode="0.00E+00">
                  <c:v>5.3578900000000003E-5</c:v>
                </c:pt>
                <c:pt idx="39">
                  <c:v>1.9050299999999999E-4</c:v>
                </c:pt>
                <c:pt idx="40">
                  <c:v>1.45854E-4</c:v>
                </c:pt>
                <c:pt idx="41">
                  <c:v>6.2002719999999997E-3</c:v>
                </c:pt>
                <c:pt idx="42" formatCode="0.00E+00">
                  <c:v>7.4415199999999999E-5</c:v>
                </c:pt>
                <c:pt idx="43">
                  <c:v>4.1970199999999999E-4</c:v>
                </c:pt>
                <c:pt idx="44">
                  <c:v>4.6137400000000002E-4</c:v>
                </c:pt>
                <c:pt idx="45">
                  <c:v>1.2799400000000001E-4</c:v>
                </c:pt>
                <c:pt idx="46">
                  <c:v>1.04181E-4</c:v>
                </c:pt>
                <c:pt idx="47">
                  <c:v>1.9347900000000001E-4</c:v>
                </c:pt>
                <c:pt idx="48">
                  <c:v>2.2026899999999999E-4</c:v>
                </c:pt>
                <c:pt idx="49">
                  <c:v>3.3635700000000002E-4</c:v>
                </c:pt>
                <c:pt idx="50">
                  <c:v>1.2799400000000001E-4</c:v>
                </c:pt>
                <c:pt idx="51">
                  <c:v>1.2799400000000001E-4</c:v>
                </c:pt>
                <c:pt idx="52">
                  <c:v>3.8100599999999998E-4</c:v>
                </c:pt>
                <c:pt idx="53">
                  <c:v>1.4287699999999999E-4</c:v>
                </c:pt>
                <c:pt idx="54">
                  <c:v>3.3933299999999998E-4</c:v>
                </c:pt>
                <c:pt idx="55">
                  <c:v>1.6668999999999999E-4</c:v>
                </c:pt>
                <c:pt idx="56">
                  <c:v>1.1430170000000001E-3</c:v>
                </c:pt>
                <c:pt idx="57">
                  <c:v>1.3097099999999999E-4</c:v>
                </c:pt>
                <c:pt idx="58">
                  <c:v>2.9766100000000001E-4</c:v>
                </c:pt>
                <c:pt idx="59">
                  <c:v>3.89935E-4</c:v>
                </c:pt>
              </c:numCache>
            </c:numRef>
          </c:val>
          <c:smooth val="0"/>
          <c:extLst>
            <c:ext xmlns:c16="http://schemas.microsoft.com/office/drawing/2014/chart" uri="{C3380CC4-5D6E-409C-BE32-E72D297353CC}">
              <c16:uniqueId val="{00000002-3602-46FB-B48C-C5245518A343}"/>
            </c:ext>
          </c:extLst>
        </c:ser>
        <c:ser>
          <c:idx val="3"/>
          <c:order val="3"/>
          <c:tx>
            <c:strRef>
              <c:f>'Normalized-12M YT topical Dist'!$D$1</c:f>
              <c:strCache>
                <c:ptCount val="1"/>
                <c:pt idx="0">
                  <c:v>t4</c:v>
                </c:pt>
              </c:strCache>
            </c:strRef>
          </c:tx>
          <c:spPr>
            <a:solidFill>
              <a:schemeClr val="accent4"/>
            </a:solidFill>
            <a:ln>
              <a:noFill/>
            </a:ln>
            <a:effectLst/>
            <a:sp3d/>
          </c:spPr>
          <c:val>
            <c:numRef>
              <c:f>'Normalized-12M YT topical Dist'!$D$2:$D$61</c:f>
              <c:numCache>
                <c:formatCode>General</c:formatCode>
                <c:ptCount val="60"/>
                <c:pt idx="0">
                  <c:v>3.0361400000000001E-4</c:v>
                </c:pt>
                <c:pt idx="1">
                  <c:v>5.95321E-4</c:v>
                </c:pt>
                <c:pt idx="2">
                  <c:v>1.25017E-4</c:v>
                </c:pt>
                <c:pt idx="3">
                  <c:v>1.5359289999999999E-3</c:v>
                </c:pt>
                <c:pt idx="4">
                  <c:v>3.7505200000000001E-4</c:v>
                </c:pt>
                <c:pt idx="5">
                  <c:v>1.01205E-4</c:v>
                </c:pt>
                <c:pt idx="6">
                  <c:v>1.8455000000000001E-4</c:v>
                </c:pt>
                <c:pt idx="7">
                  <c:v>2.9170699999999999E-4</c:v>
                </c:pt>
                <c:pt idx="8">
                  <c:v>2.70871E-4</c:v>
                </c:pt>
                <c:pt idx="9">
                  <c:v>1.5776000000000001E-4</c:v>
                </c:pt>
                <c:pt idx="10">
                  <c:v>1.8752600000000001E-4</c:v>
                </c:pt>
                <c:pt idx="11">
                  <c:v>2.9170699999999999E-4</c:v>
                </c:pt>
                <c:pt idx="12">
                  <c:v>5.4471900000000004E-4</c:v>
                </c:pt>
                <c:pt idx="13">
                  <c:v>2.70871E-4</c:v>
                </c:pt>
                <c:pt idx="14">
                  <c:v>1.4883030000000001E-3</c:v>
                </c:pt>
                <c:pt idx="15">
                  <c:v>5.5662500000000005E-4</c:v>
                </c:pt>
                <c:pt idx="16">
                  <c:v>8.0665999999999995E-4</c:v>
                </c:pt>
                <c:pt idx="17">
                  <c:v>9.4953799999999999E-4</c:v>
                </c:pt>
                <c:pt idx="18">
                  <c:v>1.4942569999999999E-3</c:v>
                </c:pt>
                <c:pt idx="19">
                  <c:v>2.7980099999999999E-4</c:v>
                </c:pt>
                <c:pt idx="20">
                  <c:v>5.3281300000000004E-4</c:v>
                </c:pt>
                <c:pt idx="21">
                  <c:v>1.6073699999999999E-4</c:v>
                </c:pt>
                <c:pt idx="22">
                  <c:v>5.3281300000000004E-4</c:v>
                </c:pt>
                <c:pt idx="23">
                  <c:v>6.1020400000000004E-4</c:v>
                </c:pt>
                <c:pt idx="24">
                  <c:v>3.5124E-4</c:v>
                </c:pt>
                <c:pt idx="25">
                  <c:v>1.4883E-4</c:v>
                </c:pt>
                <c:pt idx="26">
                  <c:v>7.5903500000000003E-4</c:v>
                </c:pt>
                <c:pt idx="27">
                  <c:v>1.04181E-4</c:v>
                </c:pt>
                <c:pt idx="28">
                  <c:v>5.0900000000000001E-4</c:v>
                </c:pt>
                <c:pt idx="29">
                  <c:v>1.449608E-3</c:v>
                </c:pt>
                <c:pt idx="30">
                  <c:v>3.8100599999999998E-4</c:v>
                </c:pt>
                <c:pt idx="31" formatCode="0.00E+00">
                  <c:v>8.9298199999999998E-5</c:v>
                </c:pt>
                <c:pt idx="32">
                  <c:v>5.6257900000000001E-4</c:v>
                </c:pt>
                <c:pt idx="33">
                  <c:v>1.3692399999999999E-4</c:v>
                </c:pt>
                <c:pt idx="34">
                  <c:v>1.78596E-4</c:v>
                </c:pt>
                <c:pt idx="35">
                  <c:v>1.9050299999999999E-4</c:v>
                </c:pt>
                <c:pt idx="36">
                  <c:v>3.4231000000000002E-4</c:v>
                </c:pt>
                <c:pt idx="37">
                  <c:v>2.8575399999999999E-4</c:v>
                </c:pt>
                <c:pt idx="38">
                  <c:v>3.1254399999999999E-4</c:v>
                </c:pt>
                <c:pt idx="39">
                  <c:v>1.9050299999999999E-4</c:v>
                </c:pt>
                <c:pt idx="40">
                  <c:v>1.78596E-4</c:v>
                </c:pt>
                <c:pt idx="41">
                  <c:v>7.4504469999999998E-3</c:v>
                </c:pt>
                <c:pt idx="42" formatCode="0.00E+00">
                  <c:v>8.0368400000000001E-5</c:v>
                </c:pt>
                <c:pt idx="43">
                  <c:v>7.9773099999999998E-4</c:v>
                </c:pt>
                <c:pt idx="44">
                  <c:v>3.5719300000000001E-4</c:v>
                </c:pt>
                <c:pt idx="45" formatCode="0.00E+00">
                  <c:v>5.6555499999999997E-5</c:v>
                </c:pt>
                <c:pt idx="46">
                  <c:v>1.2799400000000001E-4</c:v>
                </c:pt>
                <c:pt idx="47">
                  <c:v>1.16088E-4</c:v>
                </c:pt>
                <c:pt idx="48">
                  <c:v>2.76824E-4</c:v>
                </c:pt>
                <c:pt idx="49">
                  <c:v>3.2742699999999998E-4</c:v>
                </c:pt>
                <c:pt idx="50">
                  <c:v>3.8100599999999998E-4</c:v>
                </c:pt>
                <c:pt idx="51">
                  <c:v>1.7562E-4</c:v>
                </c:pt>
                <c:pt idx="52">
                  <c:v>2.53012E-4</c:v>
                </c:pt>
                <c:pt idx="53">
                  <c:v>1.3692399999999999E-4</c:v>
                </c:pt>
                <c:pt idx="54">
                  <c:v>2.6194100000000002E-4</c:v>
                </c:pt>
                <c:pt idx="55">
                  <c:v>3.4528599999999999E-4</c:v>
                </c:pt>
                <c:pt idx="56">
                  <c:v>1.256128E-3</c:v>
                </c:pt>
                <c:pt idx="57" formatCode="0.00E+00">
                  <c:v>8.0368400000000001E-5</c:v>
                </c:pt>
                <c:pt idx="58">
                  <c:v>1.78596E-4</c:v>
                </c:pt>
                <c:pt idx="59">
                  <c:v>4.4649099999999998E-4</c:v>
                </c:pt>
              </c:numCache>
            </c:numRef>
          </c:val>
          <c:smooth val="0"/>
          <c:extLst>
            <c:ext xmlns:c16="http://schemas.microsoft.com/office/drawing/2014/chart" uri="{C3380CC4-5D6E-409C-BE32-E72D297353CC}">
              <c16:uniqueId val="{00000003-3602-46FB-B48C-C5245518A343}"/>
            </c:ext>
          </c:extLst>
        </c:ser>
        <c:ser>
          <c:idx val="4"/>
          <c:order val="4"/>
          <c:tx>
            <c:strRef>
              <c:f>'Normalized-12M YT topical Dist'!$E$1</c:f>
              <c:strCache>
                <c:ptCount val="1"/>
                <c:pt idx="0">
                  <c:v>t5</c:v>
                </c:pt>
              </c:strCache>
            </c:strRef>
          </c:tx>
          <c:spPr>
            <a:solidFill>
              <a:schemeClr val="accent5"/>
            </a:solidFill>
            <a:ln>
              <a:noFill/>
            </a:ln>
            <a:effectLst/>
            <a:sp3d/>
          </c:spPr>
          <c:val>
            <c:numRef>
              <c:f>'Normalized-12M YT topical Dist'!$E$2:$E$61</c:f>
              <c:numCache>
                <c:formatCode>General</c:formatCode>
                <c:ptCount val="60"/>
                <c:pt idx="0">
                  <c:v>2.35152E-4</c:v>
                </c:pt>
                <c:pt idx="1">
                  <c:v>2.1729200000000001E-4</c:v>
                </c:pt>
                <c:pt idx="2">
                  <c:v>1.2204100000000001E-4</c:v>
                </c:pt>
                <c:pt idx="3">
                  <c:v>5.3281300000000004E-4</c:v>
                </c:pt>
                <c:pt idx="4">
                  <c:v>3.6016899999999997E-4</c:v>
                </c:pt>
                <c:pt idx="5">
                  <c:v>1.2799400000000001E-4</c:v>
                </c:pt>
                <c:pt idx="6">
                  <c:v>1.2382680000000001E-3</c:v>
                </c:pt>
                <c:pt idx="7">
                  <c:v>3.0659099999999999E-4</c:v>
                </c:pt>
                <c:pt idx="8">
                  <c:v>3.83982E-4</c:v>
                </c:pt>
                <c:pt idx="9">
                  <c:v>4.3458499999999997E-4</c:v>
                </c:pt>
                <c:pt idx="10">
                  <c:v>3.4231000000000002E-4</c:v>
                </c:pt>
                <c:pt idx="11">
                  <c:v>1.5776000000000001E-4</c:v>
                </c:pt>
                <c:pt idx="12">
                  <c:v>9.1381800000000005E-4</c:v>
                </c:pt>
                <c:pt idx="13">
                  <c:v>1.9050299999999999E-4</c:v>
                </c:pt>
                <c:pt idx="14">
                  <c:v>6.3997000000000001E-4</c:v>
                </c:pt>
                <c:pt idx="15">
                  <c:v>6.6080700000000002E-4</c:v>
                </c:pt>
                <c:pt idx="16">
                  <c:v>7.2331499999999998E-4</c:v>
                </c:pt>
                <c:pt idx="17">
                  <c:v>6.3997000000000001E-4</c:v>
                </c:pt>
                <c:pt idx="18">
                  <c:v>1.2501750000000001E-3</c:v>
                </c:pt>
                <c:pt idx="19">
                  <c:v>5.9829800000000004E-4</c:v>
                </c:pt>
                <c:pt idx="20">
                  <c:v>2.76824E-4</c:v>
                </c:pt>
                <c:pt idx="21">
                  <c:v>5.4769599999999997E-4</c:v>
                </c:pt>
                <c:pt idx="22" formatCode="0.00E+00">
                  <c:v>8.6321600000000004E-5</c:v>
                </c:pt>
                <c:pt idx="23">
                  <c:v>2.23246E-4</c:v>
                </c:pt>
                <c:pt idx="24">
                  <c:v>5.2685899999999996E-4</c:v>
                </c:pt>
                <c:pt idx="25" formatCode="0.00E+00">
                  <c:v>8.6321600000000004E-5</c:v>
                </c:pt>
                <c:pt idx="26">
                  <c:v>2.949817E-3</c:v>
                </c:pt>
                <c:pt idx="27" formatCode="0.00E+00">
                  <c:v>8.0368400000000001E-5</c:v>
                </c:pt>
                <c:pt idx="28">
                  <c:v>2.7384799999999998E-4</c:v>
                </c:pt>
                <c:pt idx="29">
                  <c:v>2.1669699999999998E-3</c:v>
                </c:pt>
                <c:pt idx="30">
                  <c:v>1.3692399999999999E-4</c:v>
                </c:pt>
                <c:pt idx="31">
                  <c:v>1.8752600000000001E-4</c:v>
                </c:pt>
                <c:pt idx="32">
                  <c:v>6.0722800000000002E-4</c:v>
                </c:pt>
                <c:pt idx="33">
                  <c:v>1.19064E-4</c:v>
                </c:pt>
                <c:pt idx="34">
                  <c:v>1.8455000000000001E-4</c:v>
                </c:pt>
                <c:pt idx="35">
                  <c:v>3.6909900000000001E-4</c:v>
                </c:pt>
                <c:pt idx="36">
                  <c:v>3.1552000000000001E-4</c:v>
                </c:pt>
                <c:pt idx="37">
                  <c:v>1.81573E-4</c:v>
                </c:pt>
                <c:pt idx="38">
                  <c:v>1.1311099999999999E-4</c:v>
                </c:pt>
                <c:pt idx="39">
                  <c:v>2.5003500000000001E-4</c:v>
                </c:pt>
                <c:pt idx="40">
                  <c:v>2.6789499999999998E-4</c:v>
                </c:pt>
                <c:pt idx="41">
                  <c:v>8.0130259999999995E-3</c:v>
                </c:pt>
                <c:pt idx="42" formatCode="0.00E+00">
                  <c:v>9.5251400000000001E-5</c:v>
                </c:pt>
                <c:pt idx="43">
                  <c:v>6.7866599999999997E-4</c:v>
                </c:pt>
                <c:pt idx="44">
                  <c:v>3.7207599999999999E-4</c:v>
                </c:pt>
                <c:pt idx="45">
                  <c:v>1.2204100000000001E-4</c:v>
                </c:pt>
                <c:pt idx="46">
                  <c:v>1.25017E-4</c:v>
                </c:pt>
                <c:pt idx="47">
                  <c:v>1.6073699999999999E-4</c:v>
                </c:pt>
                <c:pt idx="48">
                  <c:v>3.7207599999999999E-4</c:v>
                </c:pt>
                <c:pt idx="49">
                  <c:v>3.0956700000000001E-4</c:v>
                </c:pt>
                <c:pt idx="50">
                  <c:v>2.2622199999999999E-4</c:v>
                </c:pt>
                <c:pt idx="51">
                  <c:v>1.99433E-4</c:v>
                </c:pt>
                <c:pt idx="52">
                  <c:v>4.5542100000000002E-4</c:v>
                </c:pt>
                <c:pt idx="53">
                  <c:v>1.8455000000000001E-4</c:v>
                </c:pt>
                <c:pt idx="54">
                  <c:v>3.9588900000000002E-4</c:v>
                </c:pt>
                <c:pt idx="55">
                  <c:v>1.7264299999999999E-4</c:v>
                </c:pt>
                <c:pt idx="56">
                  <c:v>1.128134E-3</c:v>
                </c:pt>
                <c:pt idx="57">
                  <c:v>1.01205E-4</c:v>
                </c:pt>
                <c:pt idx="58">
                  <c:v>2.6789499999999998E-4</c:v>
                </c:pt>
                <c:pt idx="59">
                  <c:v>4.7328000000000002E-4</c:v>
                </c:pt>
              </c:numCache>
            </c:numRef>
          </c:val>
          <c:smooth val="0"/>
          <c:extLst>
            <c:ext xmlns:c16="http://schemas.microsoft.com/office/drawing/2014/chart" uri="{C3380CC4-5D6E-409C-BE32-E72D297353CC}">
              <c16:uniqueId val="{00000004-3602-46FB-B48C-C5245518A343}"/>
            </c:ext>
          </c:extLst>
        </c:ser>
        <c:ser>
          <c:idx val="5"/>
          <c:order val="5"/>
          <c:tx>
            <c:strRef>
              <c:f>'Normalized-12M YT topical Dist'!$F$1</c:f>
              <c:strCache>
                <c:ptCount val="1"/>
                <c:pt idx="0">
                  <c:v>t6</c:v>
                </c:pt>
              </c:strCache>
            </c:strRef>
          </c:tx>
          <c:spPr>
            <a:solidFill>
              <a:schemeClr val="accent6"/>
            </a:solidFill>
            <a:ln>
              <a:noFill/>
            </a:ln>
            <a:effectLst/>
            <a:sp3d/>
          </c:spPr>
          <c:val>
            <c:numRef>
              <c:f>'Normalized-12M YT topical Dist'!$F$2:$F$61</c:f>
              <c:numCache>
                <c:formatCode>General</c:formatCode>
                <c:ptCount val="60"/>
                <c:pt idx="0">
                  <c:v>2.0836199999999999E-4</c:v>
                </c:pt>
                <c:pt idx="1">
                  <c:v>2.0836199999999999E-4</c:v>
                </c:pt>
                <c:pt idx="2">
                  <c:v>1.3394700000000001E-4</c:v>
                </c:pt>
                <c:pt idx="3">
                  <c:v>1.1787360000000001E-3</c:v>
                </c:pt>
                <c:pt idx="4">
                  <c:v>9.4953799999999999E-4</c:v>
                </c:pt>
                <c:pt idx="5">
                  <c:v>1.9050299999999999E-4</c:v>
                </c:pt>
                <c:pt idx="6">
                  <c:v>2.0240899999999999E-4</c:v>
                </c:pt>
                <c:pt idx="7">
                  <c:v>4.3160799999999999E-4</c:v>
                </c:pt>
                <c:pt idx="8">
                  <c:v>7.4415199999999999E-4</c:v>
                </c:pt>
                <c:pt idx="9">
                  <c:v>1.81573E-4</c:v>
                </c:pt>
                <c:pt idx="10">
                  <c:v>4.1672500000000001E-4</c:v>
                </c:pt>
                <c:pt idx="11">
                  <c:v>3.2445E-4</c:v>
                </c:pt>
                <c:pt idx="12">
                  <c:v>1.2799400000000001E-4</c:v>
                </c:pt>
                <c:pt idx="13">
                  <c:v>2.0836199999999999E-4</c:v>
                </c:pt>
                <c:pt idx="14">
                  <c:v>2.405098E-3</c:v>
                </c:pt>
                <c:pt idx="15">
                  <c:v>1.1638530000000001E-3</c:v>
                </c:pt>
                <c:pt idx="16">
                  <c:v>8.1559000000000004E-4</c:v>
                </c:pt>
                <c:pt idx="17">
                  <c:v>7.5010500000000004E-4</c:v>
                </c:pt>
                <c:pt idx="18">
                  <c:v>1.160877E-3</c:v>
                </c:pt>
                <c:pt idx="19">
                  <c:v>1.7562E-4</c:v>
                </c:pt>
                <c:pt idx="20">
                  <c:v>5.1793E-4</c:v>
                </c:pt>
                <c:pt idx="21">
                  <c:v>4.3160799999999999E-4</c:v>
                </c:pt>
                <c:pt idx="22">
                  <c:v>1.8455000000000001E-4</c:v>
                </c:pt>
                <c:pt idx="23">
                  <c:v>3.8695899999999998E-4</c:v>
                </c:pt>
                <c:pt idx="24">
                  <c:v>5.1793E-4</c:v>
                </c:pt>
                <c:pt idx="25">
                  <c:v>2.0836199999999999E-4</c:v>
                </c:pt>
                <c:pt idx="26">
                  <c:v>5.6257900000000001E-4</c:v>
                </c:pt>
                <c:pt idx="27">
                  <c:v>1.6668999999999999E-4</c:v>
                </c:pt>
                <c:pt idx="28">
                  <c:v>4.9114000000000004E-4</c:v>
                </c:pt>
                <c:pt idx="29">
                  <c:v>1.9943270000000002E-3</c:v>
                </c:pt>
                <c:pt idx="30">
                  <c:v>6.9354900000000001E-4</c:v>
                </c:pt>
                <c:pt idx="31">
                  <c:v>2.2622199999999999E-4</c:v>
                </c:pt>
                <c:pt idx="32">
                  <c:v>4.1374800000000002E-4</c:v>
                </c:pt>
                <c:pt idx="33">
                  <c:v>1.69667E-4</c:v>
                </c:pt>
                <c:pt idx="34">
                  <c:v>2.35152E-4</c:v>
                </c:pt>
                <c:pt idx="35">
                  <c:v>4.0779500000000002E-4</c:v>
                </c:pt>
                <c:pt idx="36">
                  <c:v>4.4946800000000001E-4</c:v>
                </c:pt>
                <c:pt idx="37">
                  <c:v>3.6909900000000001E-4</c:v>
                </c:pt>
                <c:pt idx="38">
                  <c:v>1.81573E-4</c:v>
                </c:pt>
                <c:pt idx="39">
                  <c:v>8.7214599999999997E-4</c:v>
                </c:pt>
                <c:pt idx="40">
                  <c:v>2.70871E-4</c:v>
                </c:pt>
                <c:pt idx="41">
                  <c:v>8.8554050000000002E-3</c:v>
                </c:pt>
                <c:pt idx="42" formatCode="0.00E+00">
                  <c:v>8.6321600000000004E-5</c:v>
                </c:pt>
                <c:pt idx="43">
                  <c:v>1.3751919999999999E-3</c:v>
                </c:pt>
                <c:pt idx="44">
                  <c:v>7.35222E-4</c:v>
                </c:pt>
                <c:pt idx="45">
                  <c:v>1.3692399999999999E-4</c:v>
                </c:pt>
                <c:pt idx="46">
                  <c:v>1.3692399999999999E-4</c:v>
                </c:pt>
                <c:pt idx="47">
                  <c:v>1.45854E-4</c:v>
                </c:pt>
                <c:pt idx="48">
                  <c:v>3.2147399999999998E-4</c:v>
                </c:pt>
                <c:pt idx="49">
                  <c:v>4.8816400000000002E-4</c:v>
                </c:pt>
                <c:pt idx="50">
                  <c:v>4.3458499999999997E-4</c:v>
                </c:pt>
                <c:pt idx="51">
                  <c:v>2.11339E-4</c:v>
                </c:pt>
                <c:pt idx="52">
                  <c:v>4.6732700000000002E-4</c:v>
                </c:pt>
                <c:pt idx="53">
                  <c:v>2.2622199999999999E-4</c:v>
                </c:pt>
                <c:pt idx="54">
                  <c:v>9.07865E-4</c:v>
                </c:pt>
                <c:pt idx="55">
                  <c:v>3.2742699999999998E-4</c:v>
                </c:pt>
                <c:pt idx="56">
                  <c:v>1.7651279999999999E-3</c:v>
                </c:pt>
                <c:pt idx="57">
                  <c:v>1.7562E-4</c:v>
                </c:pt>
                <c:pt idx="58">
                  <c:v>2.4705799999999998E-4</c:v>
                </c:pt>
                <c:pt idx="59">
                  <c:v>6.7568999999999995E-4</c:v>
                </c:pt>
              </c:numCache>
            </c:numRef>
          </c:val>
          <c:smooth val="0"/>
          <c:extLst>
            <c:ext xmlns:c16="http://schemas.microsoft.com/office/drawing/2014/chart" uri="{C3380CC4-5D6E-409C-BE32-E72D297353CC}">
              <c16:uniqueId val="{00000005-3602-46FB-B48C-C5245518A343}"/>
            </c:ext>
          </c:extLst>
        </c:ser>
        <c:ser>
          <c:idx val="6"/>
          <c:order val="6"/>
          <c:tx>
            <c:strRef>
              <c:f>'Normalized-12M YT topical Dist'!$G$1</c:f>
              <c:strCache>
                <c:ptCount val="1"/>
                <c:pt idx="0">
                  <c:v>t7</c:v>
                </c:pt>
              </c:strCache>
            </c:strRef>
          </c:tx>
          <c:spPr>
            <a:solidFill>
              <a:schemeClr val="accent1">
                <a:lumMod val="60000"/>
              </a:schemeClr>
            </a:solidFill>
            <a:ln>
              <a:noFill/>
            </a:ln>
            <a:effectLst/>
            <a:sp3d/>
          </c:spPr>
          <c:val>
            <c:numRef>
              <c:f>'Normalized-12M YT topical Dist'!$G$2:$G$61</c:f>
              <c:numCache>
                <c:formatCode>General</c:formatCode>
                <c:ptCount val="60"/>
                <c:pt idx="0">
                  <c:v>2.35152E-4</c:v>
                </c:pt>
                <c:pt idx="1">
                  <c:v>3.4826300000000002E-4</c:v>
                </c:pt>
                <c:pt idx="2">
                  <c:v>1.6371300000000001E-4</c:v>
                </c:pt>
                <c:pt idx="3">
                  <c:v>1.794894E-3</c:v>
                </c:pt>
                <c:pt idx="4">
                  <c:v>7.5308199999999997E-4</c:v>
                </c:pt>
                <c:pt idx="5">
                  <c:v>2.9468400000000003E-4</c:v>
                </c:pt>
                <c:pt idx="6">
                  <c:v>2.2562680000000001E-3</c:v>
                </c:pt>
                <c:pt idx="7">
                  <c:v>6.8759599999999995E-4</c:v>
                </c:pt>
                <c:pt idx="8">
                  <c:v>5.3578899999999995E-4</c:v>
                </c:pt>
                <c:pt idx="9">
                  <c:v>2.05386E-4</c:v>
                </c:pt>
                <c:pt idx="10">
                  <c:v>3.6612299999999999E-4</c:v>
                </c:pt>
                <c:pt idx="11">
                  <c:v>4.2565499999999999E-4</c:v>
                </c:pt>
                <c:pt idx="12">
                  <c:v>1.154923E-3</c:v>
                </c:pt>
                <c:pt idx="13">
                  <c:v>3.4231000000000002E-4</c:v>
                </c:pt>
                <c:pt idx="14">
                  <c:v>1.038836E-3</c:v>
                </c:pt>
                <c:pt idx="15">
                  <c:v>8.6321599999999998E-4</c:v>
                </c:pt>
                <c:pt idx="16">
                  <c:v>8.9595899999999999E-4</c:v>
                </c:pt>
                <c:pt idx="17">
                  <c:v>6.9057299999999999E-4</c:v>
                </c:pt>
                <c:pt idx="18">
                  <c:v>1.262081E-3</c:v>
                </c:pt>
                <c:pt idx="19">
                  <c:v>2.64918E-4</c:v>
                </c:pt>
                <c:pt idx="20">
                  <c:v>6.489E-4</c:v>
                </c:pt>
                <c:pt idx="21">
                  <c:v>7.4117499999999995E-4</c:v>
                </c:pt>
                <c:pt idx="22">
                  <c:v>1.4287699999999999E-4</c:v>
                </c:pt>
                <c:pt idx="23">
                  <c:v>8.1261400000000002E-4</c:v>
                </c:pt>
                <c:pt idx="24">
                  <c:v>4.3756099999999999E-4</c:v>
                </c:pt>
                <c:pt idx="25">
                  <c:v>2.64918E-4</c:v>
                </c:pt>
                <c:pt idx="26">
                  <c:v>2.1639929999999999E-3</c:v>
                </c:pt>
                <c:pt idx="27">
                  <c:v>1.4883E-4</c:v>
                </c:pt>
                <c:pt idx="28">
                  <c:v>2.8277800000000002E-4</c:v>
                </c:pt>
                <c:pt idx="29">
                  <c:v>4.8994950000000002E-3</c:v>
                </c:pt>
                <c:pt idx="30">
                  <c:v>6.9354900000000001E-4</c:v>
                </c:pt>
                <c:pt idx="31">
                  <c:v>1.5776000000000001E-4</c:v>
                </c:pt>
                <c:pt idx="32">
                  <c:v>5.5662500000000005E-4</c:v>
                </c:pt>
                <c:pt idx="33">
                  <c:v>2.53012E-4</c:v>
                </c:pt>
                <c:pt idx="34">
                  <c:v>4.1374800000000002E-4</c:v>
                </c:pt>
                <c:pt idx="35">
                  <c:v>4.6732700000000002E-4</c:v>
                </c:pt>
                <c:pt idx="36">
                  <c:v>3.4231000000000002E-4</c:v>
                </c:pt>
                <c:pt idx="37">
                  <c:v>4.3160799999999999E-4</c:v>
                </c:pt>
                <c:pt idx="38">
                  <c:v>1.6371300000000001E-4</c:v>
                </c:pt>
                <c:pt idx="39">
                  <c:v>6.1020400000000004E-4</c:v>
                </c:pt>
                <c:pt idx="40">
                  <c:v>2.4705799999999998E-4</c:v>
                </c:pt>
                <c:pt idx="41">
                  <c:v>1.2215994000000001E-2</c:v>
                </c:pt>
                <c:pt idx="42">
                  <c:v>1.8752600000000001E-4</c:v>
                </c:pt>
                <c:pt idx="43">
                  <c:v>8.00707E-4</c:v>
                </c:pt>
                <c:pt idx="44">
                  <c:v>5.0900000000000001E-4</c:v>
                </c:pt>
                <c:pt idx="45">
                  <c:v>1.45854E-4</c:v>
                </c:pt>
                <c:pt idx="46">
                  <c:v>1.5776000000000001E-4</c:v>
                </c:pt>
                <c:pt idx="47">
                  <c:v>2.58965E-4</c:v>
                </c:pt>
                <c:pt idx="48">
                  <c:v>2.70871E-4</c:v>
                </c:pt>
                <c:pt idx="49">
                  <c:v>5.5067199999999999E-4</c:v>
                </c:pt>
                <c:pt idx="50">
                  <c:v>1.8752600000000001E-4</c:v>
                </c:pt>
                <c:pt idx="51">
                  <c:v>2.1729200000000001E-4</c:v>
                </c:pt>
                <c:pt idx="52">
                  <c:v>4.0184200000000002E-4</c:v>
                </c:pt>
                <c:pt idx="53">
                  <c:v>1.8752600000000001E-4</c:v>
                </c:pt>
                <c:pt idx="54">
                  <c:v>4.10772E-4</c:v>
                </c:pt>
                <c:pt idx="55">
                  <c:v>6.1615800000000001E-4</c:v>
                </c:pt>
                <c:pt idx="56">
                  <c:v>2.1461340000000001E-3</c:v>
                </c:pt>
                <c:pt idx="57">
                  <c:v>1.5478399999999999E-4</c:v>
                </c:pt>
                <c:pt idx="58">
                  <c:v>1.99433E-4</c:v>
                </c:pt>
                <c:pt idx="59">
                  <c:v>1.5746250000000001E-3</c:v>
                </c:pt>
              </c:numCache>
            </c:numRef>
          </c:val>
          <c:smooth val="0"/>
          <c:extLst>
            <c:ext xmlns:c16="http://schemas.microsoft.com/office/drawing/2014/chart" uri="{C3380CC4-5D6E-409C-BE32-E72D297353CC}">
              <c16:uniqueId val="{00000006-3602-46FB-B48C-C5245518A343}"/>
            </c:ext>
          </c:extLst>
        </c:ser>
        <c:ser>
          <c:idx val="7"/>
          <c:order val="7"/>
          <c:tx>
            <c:strRef>
              <c:f>'Normalized-12M YT topical Dist'!$H$1</c:f>
              <c:strCache>
                <c:ptCount val="1"/>
                <c:pt idx="0">
                  <c:v>t8</c:v>
                </c:pt>
              </c:strCache>
            </c:strRef>
          </c:tx>
          <c:spPr>
            <a:solidFill>
              <a:schemeClr val="accent2">
                <a:lumMod val="60000"/>
              </a:schemeClr>
            </a:solidFill>
            <a:ln>
              <a:noFill/>
            </a:ln>
            <a:effectLst/>
            <a:sp3d/>
          </c:spPr>
          <c:val>
            <c:numRef>
              <c:f>'Normalized-12M YT topical Dist'!$H$2:$H$61</c:f>
              <c:numCache>
                <c:formatCode>General</c:formatCode>
                <c:ptCount val="60"/>
                <c:pt idx="0">
                  <c:v>2.7384799999999998E-4</c:v>
                </c:pt>
                <c:pt idx="1">
                  <c:v>3.9886499999999998E-4</c:v>
                </c:pt>
                <c:pt idx="2">
                  <c:v>1.81573E-4</c:v>
                </c:pt>
                <c:pt idx="3">
                  <c:v>8.1261400000000002E-4</c:v>
                </c:pt>
                <c:pt idx="4">
                  <c:v>1.3067300000000001E-3</c:v>
                </c:pt>
                <c:pt idx="5">
                  <c:v>3.30403E-4</c:v>
                </c:pt>
                <c:pt idx="6">
                  <c:v>3.3992850000000002E-3</c:v>
                </c:pt>
                <c:pt idx="7">
                  <c:v>1.018E-3</c:v>
                </c:pt>
                <c:pt idx="8">
                  <c:v>8.2154299999999999E-4</c:v>
                </c:pt>
                <c:pt idx="9">
                  <c:v>5.5960199999999997E-4</c:v>
                </c:pt>
                <c:pt idx="10">
                  <c:v>4.76257E-4</c:v>
                </c:pt>
                <c:pt idx="11">
                  <c:v>7.6201100000000005E-4</c:v>
                </c:pt>
                <c:pt idx="12">
                  <c:v>6.3104100000000005E-4</c:v>
                </c:pt>
                <c:pt idx="13">
                  <c:v>3.9291199999999998E-4</c:v>
                </c:pt>
                <c:pt idx="14">
                  <c:v>2.0538589999999999E-3</c:v>
                </c:pt>
                <c:pt idx="15">
                  <c:v>9.8525700000000002E-4</c:v>
                </c:pt>
                <c:pt idx="16">
                  <c:v>1.276964E-3</c:v>
                </c:pt>
                <c:pt idx="17">
                  <c:v>1.0566950000000001E-3</c:v>
                </c:pt>
                <c:pt idx="18">
                  <c:v>2.050882E-3</c:v>
                </c:pt>
                <c:pt idx="19">
                  <c:v>3.6314600000000001E-4</c:v>
                </c:pt>
                <c:pt idx="20">
                  <c:v>9.9716299999999991E-4</c:v>
                </c:pt>
                <c:pt idx="21">
                  <c:v>4.3160799999999999E-4</c:v>
                </c:pt>
                <c:pt idx="22">
                  <c:v>2.5003500000000001E-4</c:v>
                </c:pt>
                <c:pt idx="23">
                  <c:v>7.0843200000000005E-4</c:v>
                </c:pt>
                <c:pt idx="24">
                  <c:v>5.29836E-4</c:v>
                </c:pt>
                <c:pt idx="25">
                  <c:v>3.6909900000000001E-4</c:v>
                </c:pt>
                <c:pt idx="26">
                  <c:v>2.768244E-3</c:v>
                </c:pt>
                <c:pt idx="27">
                  <c:v>2.0836199999999999E-4</c:v>
                </c:pt>
                <c:pt idx="28">
                  <c:v>7.4415199999999999E-4</c:v>
                </c:pt>
                <c:pt idx="29">
                  <c:v>5.9532140000000001E-3</c:v>
                </c:pt>
                <c:pt idx="30">
                  <c:v>7.2033899999999996E-4</c:v>
                </c:pt>
                <c:pt idx="31">
                  <c:v>2.1729200000000001E-4</c:v>
                </c:pt>
                <c:pt idx="32">
                  <c:v>5.6257900000000001E-4</c:v>
                </c:pt>
                <c:pt idx="33">
                  <c:v>2.7980099999999999E-4</c:v>
                </c:pt>
                <c:pt idx="34">
                  <c:v>2.8873100000000002E-4</c:v>
                </c:pt>
                <c:pt idx="35">
                  <c:v>5.0304699999999996E-4</c:v>
                </c:pt>
                <c:pt idx="36">
                  <c:v>3.6612299999999999E-4</c:v>
                </c:pt>
                <c:pt idx="37">
                  <c:v>4.2565499999999999E-4</c:v>
                </c:pt>
                <c:pt idx="38">
                  <c:v>2.64918E-4</c:v>
                </c:pt>
                <c:pt idx="39">
                  <c:v>8.5130999999999998E-4</c:v>
                </c:pt>
                <c:pt idx="40">
                  <c:v>3.0063699999999997E-4</c:v>
                </c:pt>
                <c:pt idx="41">
                  <c:v>1.6243344E-2</c:v>
                </c:pt>
                <c:pt idx="42">
                  <c:v>1.5180700000000001E-4</c:v>
                </c:pt>
                <c:pt idx="43">
                  <c:v>1.134087E-3</c:v>
                </c:pt>
                <c:pt idx="44">
                  <c:v>8.5130999999999998E-4</c:v>
                </c:pt>
                <c:pt idx="45">
                  <c:v>2.41105E-4</c:v>
                </c:pt>
                <c:pt idx="46">
                  <c:v>1.99433E-4</c:v>
                </c:pt>
                <c:pt idx="47">
                  <c:v>3.7207599999999999E-4</c:v>
                </c:pt>
                <c:pt idx="48">
                  <c:v>7.4117499999999995E-4</c:v>
                </c:pt>
                <c:pt idx="49">
                  <c:v>8.0665999999999995E-4</c:v>
                </c:pt>
                <c:pt idx="50">
                  <c:v>3.78029E-4</c:v>
                </c:pt>
                <c:pt idx="51">
                  <c:v>2.3812900000000001E-4</c:v>
                </c:pt>
                <c:pt idx="52">
                  <c:v>5.2090600000000002E-4</c:v>
                </c:pt>
                <c:pt idx="53">
                  <c:v>3.0956700000000001E-4</c:v>
                </c:pt>
                <c:pt idx="54">
                  <c:v>5.8043799999999996E-4</c:v>
                </c:pt>
                <c:pt idx="55">
                  <c:v>3.3337999999999998E-4</c:v>
                </c:pt>
                <c:pt idx="56">
                  <c:v>2.9557709999999998E-3</c:v>
                </c:pt>
                <c:pt idx="57">
                  <c:v>3.0361400000000001E-4</c:v>
                </c:pt>
                <c:pt idx="58">
                  <c:v>3.2742699999999998E-4</c:v>
                </c:pt>
                <c:pt idx="59">
                  <c:v>6.6080700000000002E-4</c:v>
                </c:pt>
              </c:numCache>
            </c:numRef>
          </c:val>
          <c:smooth val="0"/>
          <c:extLst>
            <c:ext xmlns:c16="http://schemas.microsoft.com/office/drawing/2014/chart" uri="{C3380CC4-5D6E-409C-BE32-E72D297353CC}">
              <c16:uniqueId val="{00000007-3602-46FB-B48C-C5245518A343}"/>
            </c:ext>
          </c:extLst>
        </c:ser>
        <c:ser>
          <c:idx val="8"/>
          <c:order val="8"/>
          <c:tx>
            <c:strRef>
              <c:f>'Normalized-12M YT topical Dist'!$I$1</c:f>
              <c:strCache>
                <c:ptCount val="1"/>
                <c:pt idx="0">
                  <c:v>t9</c:v>
                </c:pt>
              </c:strCache>
            </c:strRef>
          </c:tx>
          <c:spPr>
            <a:solidFill>
              <a:schemeClr val="accent3">
                <a:lumMod val="60000"/>
              </a:schemeClr>
            </a:solidFill>
            <a:ln>
              <a:noFill/>
            </a:ln>
            <a:effectLst/>
            <a:sp3d/>
          </c:spPr>
          <c:val>
            <c:numRef>
              <c:f>'Normalized-12M YT topical Dist'!$I$2:$I$61</c:f>
              <c:numCache>
                <c:formatCode>General</c:formatCode>
                <c:ptCount val="60"/>
                <c:pt idx="0">
                  <c:v>4.4053799999999998E-4</c:v>
                </c:pt>
                <c:pt idx="1">
                  <c:v>4.9709299999999999E-4</c:v>
                </c:pt>
                <c:pt idx="2">
                  <c:v>4.76257E-4</c:v>
                </c:pt>
                <c:pt idx="3">
                  <c:v>3.122461E-3</c:v>
                </c:pt>
                <c:pt idx="4">
                  <c:v>1.241245E-3</c:v>
                </c:pt>
                <c:pt idx="5">
                  <c:v>2.9766100000000001E-4</c:v>
                </c:pt>
                <c:pt idx="6">
                  <c:v>1.3811456E-2</c:v>
                </c:pt>
                <c:pt idx="7">
                  <c:v>1.592485E-3</c:v>
                </c:pt>
                <c:pt idx="8">
                  <c:v>1.2799409999999999E-3</c:v>
                </c:pt>
                <c:pt idx="9">
                  <c:v>7.6201100000000005E-4</c:v>
                </c:pt>
                <c:pt idx="10">
                  <c:v>5.7150899999999999E-4</c:v>
                </c:pt>
                <c:pt idx="11">
                  <c:v>8.0665999999999995E-4</c:v>
                </c:pt>
                <c:pt idx="12">
                  <c:v>6.7271300000000002E-4</c:v>
                </c:pt>
                <c:pt idx="13">
                  <c:v>3.9886499999999998E-4</c:v>
                </c:pt>
                <c:pt idx="14">
                  <c:v>5.9085650000000002E-3</c:v>
                </c:pt>
                <c:pt idx="15">
                  <c:v>1.580578E-3</c:v>
                </c:pt>
                <c:pt idx="16">
                  <c:v>1.49128E-3</c:v>
                </c:pt>
                <c:pt idx="17">
                  <c:v>1.9080049999999999E-3</c:v>
                </c:pt>
                <c:pt idx="18">
                  <c:v>3.9440040000000001E-3</c:v>
                </c:pt>
                <c:pt idx="19">
                  <c:v>1.3603090000000001E-3</c:v>
                </c:pt>
                <c:pt idx="20">
                  <c:v>1.580578E-3</c:v>
                </c:pt>
                <c:pt idx="21">
                  <c:v>1.1370639999999999E-3</c:v>
                </c:pt>
                <c:pt idx="22">
                  <c:v>3.9886499999999998E-4</c:v>
                </c:pt>
                <c:pt idx="23">
                  <c:v>8.1261400000000002E-4</c:v>
                </c:pt>
                <c:pt idx="24">
                  <c:v>1.64011E-3</c:v>
                </c:pt>
                <c:pt idx="25">
                  <c:v>9.7037399999999998E-4</c:v>
                </c:pt>
                <c:pt idx="26">
                  <c:v>5.0929740000000001E-3</c:v>
                </c:pt>
                <c:pt idx="27">
                  <c:v>3.30403E-4</c:v>
                </c:pt>
                <c:pt idx="28">
                  <c:v>1.080508E-3</c:v>
                </c:pt>
                <c:pt idx="29">
                  <c:v>7.5308149999999997E-3</c:v>
                </c:pt>
                <c:pt idx="30">
                  <c:v>7.2033899999999996E-4</c:v>
                </c:pt>
                <c:pt idx="31">
                  <c:v>3.3635700000000002E-4</c:v>
                </c:pt>
                <c:pt idx="32">
                  <c:v>1.9467009999999999E-3</c:v>
                </c:pt>
                <c:pt idx="33">
                  <c:v>3.1254399999999999E-4</c:v>
                </c:pt>
                <c:pt idx="34">
                  <c:v>4.1374800000000002E-4</c:v>
                </c:pt>
                <c:pt idx="35">
                  <c:v>1.012046E-3</c:v>
                </c:pt>
                <c:pt idx="36">
                  <c:v>2.083625E-3</c:v>
                </c:pt>
                <c:pt idx="37">
                  <c:v>5.6555500000000003E-4</c:v>
                </c:pt>
                <c:pt idx="38">
                  <c:v>3.6314600000000001E-4</c:v>
                </c:pt>
                <c:pt idx="39">
                  <c:v>1.4644910000000001E-3</c:v>
                </c:pt>
                <c:pt idx="40">
                  <c:v>5.6257900000000001E-4</c:v>
                </c:pt>
                <c:pt idx="41">
                  <c:v>2.3753323E-2</c:v>
                </c:pt>
                <c:pt idx="42">
                  <c:v>1.9645599999999999E-4</c:v>
                </c:pt>
                <c:pt idx="43">
                  <c:v>1.34245E-3</c:v>
                </c:pt>
                <c:pt idx="44">
                  <c:v>1.059672E-3</c:v>
                </c:pt>
                <c:pt idx="45">
                  <c:v>3.1552000000000001E-4</c:v>
                </c:pt>
                <c:pt idx="46">
                  <c:v>3.1254399999999999E-4</c:v>
                </c:pt>
                <c:pt idx="47">
                  <c:v>9.5251400000000001E-4</c:v>
                </c:pt>
                <c:pt idx="48">
                  <c:v>7.8284800000000005E-4</c:v>
                </c:pt>
                <c:pt idx="49">
                  <c:v>7.7094100000000003E-4</c:v>
                </c:pt>
                <c:pt idx="50">
                  <c:v>5.9829800000000004E-4</c:v>
                </c:pt>
                <c:pt idx="51">
                  <c:v>6.0425099999999999E-4</c:v>
                </c:pt>
                <c:pt idx="52">
                  <c:v>8.5130999999999998E-4</c:v>
                </c:pt>
                <c:pt idx="53">
                  <c:v>4.5839699999999998E-4</c:v>
                </c:pt>
                <c:pt idx="54">
                  <c:v>1.1102740000000001E-3</c:v>
                </c:pt>
                <c:pt idx="55">
                  <c:v>5.5662500000000005E-4</c:v>
                </c:pt>
                <c:pt idx="56">
                  <c:v>5.9532140000000001E-3</c:v>
                </c:pt>
                <c:pt idx="57">
                  <c:v>5.0304699999999996E-4</c:v>
                </c:pt>
                <c:pt idx="58">
                  <c:v>4.5839699999999998E-4</c:v>
                </c:pt>
                <c:pt idx="59">
                  <c:v>1.3513799999999999E-3</c:v>
                </c:pt>
              </c:numCache>
            </c:numRef>
          </c:val>
          <c:smooth val="0"/>
          <c:extLst>
            <c:ext xmlns:c16="http://schemas.microsoft.com/office/drawing/2014/chart" uri="{C3380CC4-5D6E-409C-BE32-E72D297353CC}">
              <c16:uniqueId val="{00000008-3602-46FB-B48C-C5245518A343}"/>
            </c:ext>
          </c:extLst>
        </c:ser>
        <c:ser>
          <c:idx val="9"/>
          <c:order val="9"/>
          <c:tx>
            <c:strRef>
              <c:f>'Normalized-12M YT topical Dist'!$J$1</c:f>
              <c:strCache>
                <c:ptCount val="1"/>
                <c:pt idx="0">
                  <c:v>t10</c:v>
                </c:pt>
              </c:strCache>
            </c:strRef>
          </c:tx>
          <c:spPr>
            <a:solidFill>
              <a:schemeClr val="accent4">
                <a:lumMod val="60000"/>
              </a:schemeClr>
            </a:solidFill>
            <a:ln>
              <a:noFill/>
            </a:ln>
            <a:effectLst/>
            <a:sp3d/>
          </c:spPr>
          <c:val>
            <c:numRef>
              <c:f>'Normalized-12M YT topical Dist'!$J$2:$J$61</c:f>
              <c:numCache>
                <c:formatCode>General</c:formatCode>
                <c:ptCount val="60"/>
                <c:pt idx="0">
                  <c:v>7.7987100000000001E-4</c:v>
                </c:pt>
                <c:pt idx="1">
                  <c:v>7.0247899999999999E-4</c:v>
                </c:pt>
                <c:pt idx="2">
                  <c:v>4.7328000000000002E-4</c:v>
                </c:pt>
                <c:pt idx="3">
                  <c:v>2.768244E-3</c:v>
                </c:pt>
                <c:pt idx="4">
                  <c:v>1.524023E-3</c:v>
                </c:pt>
                <c:pt idx="5">
                  <c:v>3.5421600000000003E-4</c:v>
                </c:pt>
                <c:pt idx="6">
                  <c:v>1.8755600000000001E-2</c:v>
                </c:pt>
                <c:pt idx="7">
                  <c:v>1.3603090000000001E-3</c:v>
                </c:pt>
                <c:pt idx="8">
                  <c:v>1.1727829999999999E-3</c:v>
                </c:pt>
                <c:pt idx="9">
                  <c:v>8.0963699999999999E-4</c:v>
                </c:pt>
                <c:pt idx="10">
                  <c:v>1.095391E-3</c:v>
                </c:pt>
                <c:pt idx="11">
                  <c:v>1.3007769999999999E-3</c:v>
                </c:pt>
                <c:pt idx="12">
                  <c:v>7.0843200000000005E-4</c:v>
                </c:pt>
                <c:pt idx="13">
                  <c:v>5.41742E-4</c:v>
                </c:pt>
                <c:pt idx="14">
                  <c:v>7.5486750000000003E-3</c:v>
                </c:pt>
                <c:pt idx="15">
                  <c:v>1.5746250000000001E-3</c:v>
                </c:pt>
                <c:pt idx="16">
                  <c:v>2.7176420000000001E-3</c:v>
                </c:pt>
                <c:pt idx="17">
                  <c:v>2.2175720000000001E-3</c:v>
                </c:pt>
                <c:pt idx="18">
                  <c:v>4.021396E-3</c:v>
                </c:pt>
                <c:pt idx="19">
                  <c:v>2.0925549999999998E-3</c:v>
                </c:pt>
                <c:pt idx="20">
                  <c:v>1.2710110000000001E-3</c:v>
                </c:pt>
                <c:pt idx="21">
                  <c:v>2.2086419999999998E-3</c:v>
                </c:pt>
                <c:pt idx="22">
                  <c:v>1.9645599999999999E-4</c:v>
                </c:pt>
                <c:pt idx="23">
                  <c:v>7.3224499999999997E-4</c:v>
                </c:pt>
                <c:pt idx="24">
                  <c:v>1.577602E-3</c:v>
                </c:pt>
                <c:pt idx="25">
                  <c:v>6.6080700000000002E-4</c:v>
                </c:pt>
                <c:pt idx="26">
                  <c:v>7.4177039999999998E-3</c:v>
                </c:pt>
                <c:pt idx="27">
                  <c:v>4.2863100000000001E-4</c:v>
                </c:pt>
                <c:pt idx="28">
                  <c:v>1.0299059999999999E-3</c:v>
                </c:pt>
                <c:pt idx="29">
                  <c:v>1.0313943000000001E-2</c:v>
                </c:pt>
                <c:pt idx="30">
                  <c:v>7.5308199999999997E-4</c:v>
                </c:pt>
                <c:pt idx="31">
                  <c:v>3.4231000000000002E-4</c:v>
                </c:pt>
                <c:pt idx="32">
                  <c:v>3.4677470000000002E-3</c:v>
                </c:pt>
                <c:pt idx="33">
                  <c:v>4.5839699999999998E-4</c:v>
                </c:pt>
                <c:pt idx="34">
                  <c:v>5.5364900000000002E-4</c:v>
                </c:pt>
                <c:pt idx="35">
                  <c:v>6.4294700000000005E-4</c:v>
                </c:pt>
                <c:pt idx="36">
                  <c:v>1.1787360000000001E-3</c:v>
                </c:pt>
                <c:pt idx="37">
                  <c:v>7.0545600000000003E-4</c:v>
                </c:pt>
                <c:pt idx="38">
                  <c:v>4.9709299999999999E-4</c:v>
                </c:pt>
                <c:pt idx="39">
                  <c:v>1.6609470000000001E-3</c:v>
                </c:pt>
                <c:pt idx="40">
                  <c:v>5.1197600000000003E-4</c:v>
                </c:pt>
                <c:pt idx="41">
                  <c:v>2.8316461000000001E-2</c:v>
                </c:pt>
                <c:pt idx="42">
                  <c:v>4.2863100000000001E-4</c:v>
                </c:pt>
                <c:pt idx="43">
                  <c:v>2.6015539999999998E-3</c:v>
                </c:pt>
                <c:pt idx="44">
                  <c:v>1.291847E-3</c:v>
                </c:pt>
                <c:pt idx="45">
                  <c:v>4.1672500000000001E-4</c:v>
                </c:pt>
                <c:pt idx="46">
                  <c:v>3.5421600000000003E-4</c:v>
                </c:pt>
                <c:pt idx="47">
                  <c:v>5.6257900000000001E-4</c:v>
                </c:pt>
                <c:pt idx="48">
                  <c:v>8.00707E-4</c:v>
                </c:pt>
                <c:pt idx="49">
                  <c:v>8.9000500000000003E-4</c:v>
                </c:pt>
                <c:pt idx="50">
                  <c:v>6.2211099999999995E-4</c:v>
                </c:pt>
                <c:pt idx="51">
                  <c:v>6.7568999999999995E-4</c:v>
                </c:pt>
                <c:pt idx="52">
                  <c:v>1.4466310000000001E-3</c:v>
                </c:pt>
                <c:pt idx="53">
                  <c:v>5.5067199999999999E-4</c:v>
                </c:pt>
                <c:pt idx="54">
                  <c:v>1.869309E-3</c:v>
                </c:pt>
                <c:pt idx="55">
                  <c:v>8.9000500000000003E-4</c:v>
                </c:pt>
                <c:pt idx="56">
                  <c:v>4.7685239999999997E-3</c:v>
                </c:pt>
                <c:pt idx="57">
                  <c:v>4.6732700000000002E-4</c:v>
                </c:pt>
                <c:pt idx="58">
                  <c:v>6.7271300000000002E-4</c:v>
                </c:pt>
                <c:pt idx="59">
                  <c:v>1.5508119999999999E-3</c:v>
                </c:pt>
              </c:numCache>
            </c:numRef>
          </c:val>
          <c:smooth val="0"/>
          <c:extLst>
            <c:ext xmlns:c16="http://schemas.microsoft.com/office/drawing/2014/chart" uri="{C3380CC4-5D6E-409C-BE32-E72D297353CC}">
              <c16:uniqueId val="{00000009-3602-46FB-B48C-C5245518A343}"/>
            </c:ext>
          </c:extLst>
        </c:ser>
        <c:ser>
          <c:idx val="10"/>
          <c:order val="10"/>
          <c:tx>
            <c:strRef>
              <c:f>'Normalized-12M YT topical Dist'!$K$1</c:f>
              <c:strCache>
                <c:ptCount val="1"/>
                <c:pt idx="0">
                  <c:v>t11</c:v>
                </c:pt>
              </c:strCache>
            </c:strRef>
          </c:tx>
          <c:spPr>
            <a:solidFill>
              <a:schemeClr val="accent5">
                <a:lumMod val="60000"/>
              </a:schemeClr>
            </a:solidFill>
            <a:ln>
              <a:noFill/>
            </a:ln>
            <a:effectLst/>
            <a:sp3d/>
          </c:spPr>
          <c:val>
            <c:numRef>
              <c:f>'Normalized-12M YT topical Dist'!$K$2:$K$61</c:f>
              <c:numCache>
                <c:formatCode>General</c:formatCode>
                <c:ptCount val="60"/>
                <c:pt idx="0">
                  <c:v>7.7094100000000003E-4</c:v>
                </c:pt>
                <c:pt idx="1">
                  <c:v>9.7930400000000007E-4</c:v>
                </c:pt>
                <c:pt idx="2">
                  <c:v>6.0425099999999999E-4</c:v>
                </c:pt>
                <c:pt idx="3">
                  <c:v>3.2177120000000002E-3</c:v>
                </c:pt>
                <c:pt idx="4">
                  <c:v>1.869309E-3</c:v>
                </c:pt>
                <c:pt idx="5">
                  <c:v>7.1736200000000003E-4</c:v>
                </c:pt>
                <c:pt idx="6">
                  <c:v>1.3004795E-2</c:v>
                </c:pt>
                <c:pt idx="7">
                  <c:v>2.476537E-3</c:v>
                </c:pt>
                <c:pt idx="8">
                  <c:v>1.2591049999999999E-3</c:v>
                </c:pt>
                <c:pt idx="9">
                  <c:v>1.5537890000000001E-3</c:v>
                </c:pt>
                <c:pt idx="10">
                  <c:v>1.273988E-3</c:v>
                </c:pt>
                <c:pt idx="11">
                  <c:v>1.3245900000000001E-3</c:v>
                </c:pt>
                <c:pt idx="12">
                  <c:v>1.619274E-3</c:v>
                </c:pt>
                <c:pt idx="13">
                  <c:v>6.9950299999999997E-4</c:v>
                </c:pt>
                <c:pt idx="14">
                  <c:v>1.1745691000000001E-2</c:v>
                </c:pt>
                <c:pt idx="15">
                  <c:v>3.4945359999999999E-3</c:v>
                </c:pt>
                <c:pt idx="16">
                  <c:v>3.3933320000000002E-3</c:v>
                </c:pt>
                <c:pt idx="17">
                  <c:v>2.4616540000000002E-3</c:v>
                </c:pt>
                <c:pt idx="18">
                  <c:v>5.3549160000000004E-3</c:v>
                </c:pt>
                <c:pt idx="19">
                  <c:v>4.5631379999999996E-3</c:v>
                </c:pt>
                <c:pt idx="20">
                  <c:v>1.476397E-3</c:v>
                </c:pt>
                <c:pt idx="21">
                  <c:v>2.3187770000000002E-3</c:v>
                </c:pt>
                <c:pt idx="22">
                  <c:v>8.9298199999999996E-4</c:v>
                </c:pt>
                <c:pt idx="23">
                  <c:v>1.4109120000000001E-3</c:v>
                </c:pt>
                <c:pt idx="24">
                  <c:v>2.2503150000000001E-3</c:v>
                </c:pt>
                <c:pt idx="25">
                  <c:v>1.562719E-3</c:v>
                </c:pt>
                <c:pt idx="26">
                  <c:v>3.9946060000000004E-3</c:v>
                </c:pt>
                <c:pt idx="27">
                  <c:v>4.5244399999999998E-4</c:v>
                </c:pt>
                <c:pt idx="28">
                  <c:v>1.7383380000000001E-3</c:v>
                </c:pt>
                <c:pt idx="29">
                  <c:v>1.374597E-2</c:v>
                </c:pt>
                <c:pt idx="30">
                  <c:v>1.4823499999999999E-3</c:v>
                </c:pt>
                <c:pt idx="31">
                  <c:v>4.4053799999999998E-4</c:v>
                </c:pt>
                <c:pt idx="32">
                  <c:v>2.0002800000000001E-3</c:v>
                </c:pt>
                <c:pt idx="33">
                  <c:v>6.4592399999999998E-4</c:v>
                </c:pt>
                <c:pt idx="34">
                  <c:v>8.3940299999999996E-4</c:v>
                </c:pt>
                <c:pt idx="35">
                  <c:v>1.747268E-3</c:v>
                </c:pt>
                <c:pt idx="36">
                  <c:v>1.5686719999999999E-3</c:v>
                </c:pt>
                <c:pt idx="37">
                  <c:v>1.1936189999999999E-3</c:v>
                </c:pt>
                <c:pt idx="38">
                  <c:v>7.8284800000000005E-4</c:v>
                </c:pt>
                <c:pt idx="39">
                  <c:v>2.768244E-3</c:v>
                </c:pt>
                <c:pt idx="40">
                  <c:v>9.5846699999999996E-4</c:v>
                </c:pt>
                <c:pt idx="41">
                  <c:v>3.9568035000000001E-2</c:v>
                </c:pt>
                <c:pt idx="42">
                  <c:v>5.5662500000000005E-4</c:v>
                </c:pt>
                <c:pt idx="43">
                  <c:v>3.3278460000000002E-3</c:v>
                </c:pt>
                <c:pt idx="44">
                  <c:v>2.0359990000000001E-3</c:v>
                </c:pt>
                <c:pt idx="45">
                  <c:v>7.9475399999999995E-4</c:v>
                </c:pt>
                <c:pt idx="46">
                  <c:v>7.6796500000000001E-4</c:v>
                </c:pt>
                <c:pt idx="47">
                  <c:v>6.7866599999999997E-4</c:v>
                </c:pt>
                <c:pt idx="48">
                  <c:v>1.3335199999999999E-3</c:v>
                </c:pt>
                <c:pt idx="49">
                  <c:v>1.041812E-3</c:v>
                </c:pt>
                <c:pt idx="50">
                  <c:v>9.40608E-4</c:v>
                </c:pt>
                <c:pt idx="51">
                  <c:v>1.202549E-3</c:v>
                </c:pt>
                <c:pt idx="52">
                  <c:v>2.402122E-3</c:v>
                </c:pt>
                <c:pt idx="53">
                  <c:v>8.3047299999999998E-4</c:v>
                </c:pt>
                <c:pt idx="54">
                  <c:v>1.7889410000000001E-3</c:v>
                </c:pt>
                <c:pt idx="55">
                  <c:v>1.0477660000000001E-3</c:v>
                </c:pt>
                <c:pt idx="56">
                  <c:v>5.7984300000000003E-3</c:v>
                </c:pt>
                <c:pt idx="57">
                  <c:v>6.69737E-4</c:v>
                </c:pt>
                <c:pt idx="58">
                  <c:v>1.0566950000000001E-3</c:v>
                </c:pt>
                <c:pt idx="59">
                  <c:v>1.720479E-3</c:v>
                </c:pt>
              </c:numCache>
            </c:numRef>
          </c:val>
          <c:smooth val="0"/>
          <c:extLst>
            <c:ext xmlns:c16="http://schemas.microsoft.com/office/drawing/2014/chart" uri="{C3380CC4-5D6E-409C-BE32-E72D297353CC}">
              <c16:uniqueId val="{0000000A-3602-46FB-B48C-C5245518A343}"/>
            </c:ext>
          </c:extLst>
        </c:ser>
        <c:ser>
          <c:idx val="11"/>
          <c:order val="11"/>
          <c:tx>
            <c:strRef>
              <c:f>'Normalized-12M YT topical Dist'!$L$1</c:f>
              <c:strCache>
                <c:ptCount val="1"/>
                <c:pt idx="0">
                  <c:v>t12</c:v>
                </c:pt>
              </c:strCache>
            </c:strRef>
          </c:tx>
          <c:spPr>
            <a:solidFill>
              <a:schemeClr val="accent6">
                <a:lumMod val="60000"/>
              </a:schemeClr>
            </a:solidFill>
            <a:ln>
              <a:noFill/>
            </a:ln>
            <a:effectLst/>
            <a:sp3d/>
          </c:spPr>
          <c:val>
            <c:numRef>
              <c:f>'Normalized-12M YT topical Dist'!$L$2:$L$61</c:f>
              <c:numCache>
                <c:formatCode>General</c:formatCode>
                <c:ptCount val="60"/>
                <c:pt idx="0">
                  <c:v>1.449608E-3</c:v>
                </c:pt>
                <c:pt idx="1">
                  <c:v>2.1133910000000001E-3</c:v>
                </c:pt>
                <c:pt idx="2">
                  <c:v>8.8107599999999995E-4</c:v>
                </c:pt>
                <c:pt idx="3">
                  <c:v>4.8607989999999998E-3</c:v>
                </c:pt>
                <c:pt idx="4">
                  <c:v>3.3129629999999999E-3</c:v>
                </c:pt>
                <c:pt idx="5">
                  <c:v>1.223385E-3</c:v>
                </c:pt>
                <c:pt idx="6">
                  <c:v>1.7618536000000001E-2</c:v>
                </c:pt>
                <c:pt idx="7">
                  <c:v>4.3160799999999999E-3</c:v>
                </c:pt>
                <c:pt idx="8">
                  <c:v>2.9795830000000001E-3</c:v>
                </c:pt>
                <c:pt idx="9">
                  <c:v>2.190783E-3</c:v>
                </c:pt>
                <c:pt idx="10">
                  <c:v>2.1282739999999999E-3</c:v>
                </c:pt>
                <c:pt idx="11">
                  <c:v>2.6729929999999998E-3</c:v>
                </c:pt>
                <c:pt idx="12">
                  <c:v>5.1257170000000001E-3</c:v>
                </c:pt>
                <c:pt idx="13">
                  <c:v>2.119344E-3</c:v>
                </c:pt>
                <c:pt idx="14">
                  <c:v>1.8907407000000001E-2</c:v>
                </c:pt>
                <c:pt idx="15">
                  <c:v>5.283477E-3</c:v>
                </c:pt>
                <c:pt idx="16">
                  <c:v>6.3312430000000003E-3</c:v>
                </c:pt>
                <c:pt idx="17">
                  <c:v>4.851869E-3</c:v>
                </c:pt>
                <c:pt idx="18">
                  <c:v>8.4208210000000002E-3</c:v>
                </c:pt>
                <c:pt idx="19">
                  <c:v>7.7897799999999996E-3</c:v>
                </c:pt>
                <c:pt idx="20">
                  <c:v>2.98256E-3</c:v>
                </c:pt>
                <c:pt idx="21">
                  <c:v>2.300917E-3</c:v>
                </c:pt>
                <c:pt idx="22">
                  <c:v>1.458537E-3</c:v>
                </c:pt>
                <c:pt idx="23">
                  <c:v>2.0657649999999998E-3</c:v>
                </c:pt>
                <c:pt idx="24">
                  <c:v>4.4410969999999998E-3</c:v>
                </c:pt>
                <c:pt idx="25">
                  <c:v>1.2829180000000001E-3</c:v>
                </c:pt>
                <c:pt idx="26">
                  <c:v>7.6915519999999999E-3</c:v>
                </c:pt>
                <c:pt idx="27">
                  <c:v>9.9418699999999989E-4</c:v>
                </c:pt>
                <c:pt idx="28">
                  <c:v>2.5747650000000001E-3</c:v>
                </c:pt>
                <c:pt idx="29">
                  <c:v>2.3419942999999999E-2</c:v>
                </c:pt>
                <c:pt idx="30">
                  <c:v>2.7741979999999999E-3</c:v>
                </c:pt>
                <c:pt idx="31">
                  <c:v>1.145994E-3</c:v>
                </c:pt>
                <c:pt idx="32">
                  <c:v>4.0065129999999997E-3</c:v>
                </c:pt>
                <c:pt idx="33">
                  <c:v>1.2471979999999999E-3</c:v>
                </c:pt>
                <c:pt idx="34">
                  <c:v>1.2114789999999999E-3</c:v>
                </c:pt>
                <c:pt idx="35">
                  <c:v>2.583695E-3</c:v>
                </c:pt>
                <c:pt idx="36">
                  <c:v>2.6104840000000002E-3</c:v>
                </c:pt>
                <c:pt idx="37">
                  <c:v>3.1403199999999998E-3</c:v>
                </c:pt>
                <c:pt idx="38">
                  <c:v>1.202549E-3</c:v>
                </c:pt>
                <c:pt idx="39">
                  <c:v>3.664203E-3</c:v>
                </c:pt>
                <c:pt idx="40">
                  <c:v>1.3543559999999999E-3</c:v>
                </c:pt>
                <c:pt idx="41">
                  <c:v>6.5205550000000001E-2</c:v>
                </c:pt>
                <c:pt idx="42">
                  <c:v>7.4117499999999995E-4</c:v>
                </c:pt>
                <c:pt idx="43">
                  <c:v>5.2090620000000004E-3</c:v>
                </c:pt>
                <c:pt idx="44">
                  <c:v>3.4677470000000002E-3</c:v>
                </c:pt>
                <c:pt idx="45">
                  <c:v>1.1102740000000001E-3</c:v>
                </c:pt>
                <c:pt idx="46">
                  <c:v>9.4953799999999999E-4</c:v>
                </c:pt>
                <c:pt idx="47">
                  <c:v>1.646064E-3</c:v>
                </c:pt>
                <c:pt idx="48">
                  <c:v>2.2562680000000001E-3</c:v>
                </c:pt>
                <c:pt idx="49">
                  <c:v>1.922888E-3</c:v>
                </c:pt>
                <c:pt idx="50">
                  <c:v>2.1431570000000001E-3</c:v>
                </c:pt>
                <c:pt idx="51">
                  <c:v>1.5954610000000001E-3</c:v>
                </c:pt>
                <c:pt idx="52">
                  <c:v>4.2952440000000001E-3</c:v>
                </c:pt>
                <c:pt idx="53">
                  <c:v>1.5835549999999999E-3</c:v>
                </c:pt>
                <c:pt idx="54">
                  <c:v>4.1880859999999997E-3</c:v>
                </c:pt>
                <c:pt idx="55">
                  <c:v>2.4140279999999999E-3</c:v>
                </c:pt>
                <c:pt idx="56">
                  <c:v>9.769224E-3</c:v>
                </c:pt>
                <c:pt idx="57">
                  <c:v>8.6023899999999995E-4</c:v>
                </c:pt>
                <c:pt idx="58">
                  <c:v>1.780011E-3</c:v>
                </c:pt>
                <c:pt idx="59">
                  <c:v>3.2147349999999998E-3</c:v>
                </c:pt>
              </c:numCache>
            </c:numRef>
          </c:val>
          <c:smooth val="0"/>
          <c:extLst>
            <c:ext xmlns:c16="http://schemas.microsoft.com/office/drawing/2014/chart" uri="{C3380CC4-5D6E-409C-BE32-E72D297353CC}">
              <c16:uniqueId val="{0000000B-3602-46FB-B48C-C5245518A343}"/>
            </c:ext>
          </c:extLst>
        </c:ser>
        <c:dLbls>
          <c:showLegendKey val="0"/>
          <c:showVal val="0"/>
          <c:showCatName val="0"/>
          <c:showSerName val="0"/>
          <c:showPercent val="0"/>
          <c:showBubbleSize val="0"/>
        </c:dLbls>
        <c:axId val="143097640"/>
        <c:axId val="143240320"/>
        <c:axId val="142390280"/>
      </c:line3DChart>
      <c:catAx>
        <c:axId val="143097640"/>
        <c:scaling>
          <c:orientation val="minMax"/>
        </c:scaling>
        <c:delete val="0"/>
        <c:axPos val="b"/>
        <c:title>
          <c:tx>
            <c:rich>
              <a:bodyPr rot="0" spcFirstLastPara="1" vertOverflow="ellipsis" vert="horz" wrap="square" anchor="ctr" anchorCtr="1"/>
              <a:lstStyle/>
              <a:p>
                <a:pPr>
                  <a:defRPr sz="1200" b="0" i="0" u="none" strike="noStrike" kern="1200" baseline="0">
                    <a:solidFill>
                      <a:sysClr val="windowText" lastClr="000000"/>
                    </a:solidFill>
                    <a:latin typeface="Calibri" panose="020F0502020204030204" pitchFamily="34" charset="0"/>
                    <a:ea typeface="+mn-ea"/>
                    <a:cs typeface="+mn-cs"/>
                  </a:defRPr>
                </a:pPr>
                <a:r>
                  <a:rPr lang="en-US" sz="1200">
                    <a:solidFill>
                      <a:sysClr val="windowText" lastClr="000000"/>
                    </a:solidFill>
                    <a:latin typeface="Calibri" panose="020F0502020204030204" pitchFamily="34" charset="0"/>
                  </a:rPr>
                  <a:t>Topics</a:t>
                </a:r>
              </a:p>
            </c:rich>
          </c:tx>
          <c:layout>
            <c:manualLayout>
              <c:xMode val="edge"/>
              <c:yMode val="edge"/>
              <c:x val="0.4761072675132888"/>
              <c:y val="0.84073600372071389"/>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Calibri" panose="020F0502020204030204" pitchFamily="34" charset="0"/>
                  <a:ea typeface="+mn-ea"/>
                  <a:cs typeface="+mn-cs"/>
                </a:defRPr>
              </a:pPr>
              <a:endParaRPr lang="en-US"/>
            </a:p>
          </c:txPr>
        </c:title>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43240320"/>
        <c:crosses val="autoZero"/>
        <c:auto val="1"/>
        <c:lblAlgn val="ctr"/>
        <c:lblOffset val="100"/>
        <c:tickLblSkip val="5"/>
        <c:noMultiLvlLbl val="0"/>
      </c:catAx>
      <c:valAx>
        <c:axId val="143240320"/>
        <c:scaling>
          <c:orientation val="minMax"/>
        </c:scaling>
        <c:delete val="0"/>
        <c:axPos val="l"/>
        <c:majorGridlines>
          <c:spPr>
            <a:ln w="9525" cap="flat" cmpd="sng" algn="ctr">
              <a:solidFill>
                <a:schemeClr val="bg1">
                  <a:lumMod val="65000"/>
                </a:schemeClr>
              </a:solidFill>
              <a:prstDash val="solid"/>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Calibri" panose="020F0502020204030204" pitchFamily="34" charset="0"/>
                    <a:ea typeface="+mn-ea"/>
                    <a:cs typeface="+mn-cs"/>
                  </a:defRPr>
                </a:pPr>
                <a:r>
                  <a:rPr lang="en-US" sz="1200" b="0">
                    <a:solidFill>
                      <a:sysClr val="windowText" lastClr="000000"/>
                    </a:solidFill>
                    <a:latin typeface="Calibri" panose="020F0502020204030204" pitchFamily="34" charset="0"/>
                  </a:rPr>
                  <a:t>Normalized topic frequency</a:t>
                </a:r>
              </a:p>
            </c:rich>
          </c:tx>
          <c:layout>
            <c:manualLayout>
              <c:xMode val="edge"/>
              <c:yMode val="edge"/>
              <c:x val="1.3679578852330782E-2"/>
              <c:y val="0.12113118310726007"/>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Calibri" panose="020F0502020204030204" pitchFamily="34" charset="0"/>
                  <a:ea typeface="+mn-ea"/>
                  <a:cs typeface="+mn-cs"/>
                </a:defRPr>
              </a:pPr>
              <a:endParaRPr lang="en-US"/>
            </a:p>
          </c:txPr>
        </c:title>
        <c:numFmt formatCode="General" sourceLinked="1"/>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43097640"/>
        <c:crosses val="autoZero"/>
        <c:crossBetween val="between"/>
      </c:valAx>
      <c:serAx>
        <c:axId val="142390280"/>
        <c:scaling>
          <c:orientation val="minMax"/>
        </c:scaling>
        <c:delete val="1"/>
        <c:axPos val="b"/>
        <c:numFmt formatCode="General" sourceLinked="0"/>
        <c:majorTickMark val="out"/>
        <c:minorTickMark val="none"/>
        <c:tickLblPos val="low"/>
        <c:crossAx val="143240320"/>
        <c:crosses val="autoZero"/>
        <c:tickLblSkip val="5"/>
      </c:serAx>
      <c:spPr>
        <a:noFill/>
        <a:ln>
          <a:noFill/>
        </a:ln>
        <a:effectLst/>
      </c:spPr>
    </c:plotArea>
    <c:plotVisOnly val="1"/>
    <c:dispBlanksAs val="gap"/>
    <c:showDLblsOverMax val="0"/>
  </c:chart>
  <c:spPr>
    <a:solidFill>
      <a:schemeClr val="bg1"/>
    </a:solidFill>
    <a:ln w="9525" cap="flat" cmpd="sng" algn="ctr">
      <a:solidFill>
        <a:schemeClr val="tx1"/>
      </a:solidFill>
      <a:prstDash val="solid"/>
      <a:round/>
    </a:ln>
    <a:effectLst>
      <a:outerShdw blurRad="50800" dist="38100" dir="2700000" algn="tl" rotWithShape="0">
        <a:prstClr val="black">
          <a:alpha val="40000"/>
        </a:prstClr>
      </a:outerShdw>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view3D>
      <c:rotX val="15"/>
      <c:rotY val="20"/>
      <c:rAngAx val="0"/>
    </c:view3D>
    <c:floor>
      <c:thickness val="0"/>
      <c:spPr>
        <a:noFill/>
        <a:ln w="9525" cap="flat" cmpd="sng" algn="ctr">
          <a:noFill/>
          <a:prstDash val="solid"/>
          <a:round/>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2054890953141269E-2"/>
          <c:y val="5.3333838915273948E-2"/>
          <c:w val="0.92201209275367468"/>
          <c:h val="0.82177385006143566"/>
        </c:manualLayout>
      </c:layout>
      <c:line3DChart>
        <c:grouping val="standard"/>
        <c:varyColors val="0"/>
        <c:ser>
          <c:idx val="0"/>
          <c:order val="0"/>
          <c:tx>
            <c:strRef>
              <c:f>'Normalized-12M TwTopical Dist'!$A$1</c:f>
              <c:strCache>
                <c:ptCount val="1"/>
                <c:pt idx="0">
                  <c:v>t1</c:v>
                </c:pt>
              </c:strCache>
            </c:strRef>
          </c:tx>
          <c:spPr>
            <a:solidFill>
              <a:schemeClr val="accent6">
                <a:tint val="41000"/>
              </a:schemeClr>
            </a:solidFill>
            <a:ln>
              <a:noFill/>
            </a:ln>
            <a:effectLst/>
            <a:sp3d/>
          </c:spPr>
          <c:val>
            <c:numRef>
              <c:f>'Normalized-12M TwTopical Dist'!$A$2:$A$61</c:f>
              <c:numCache>
                <c:formatCode>General</c:formatCode>
                <c:ptCount val="60"/>
                <c:pt idx="0">
                  <c:v>9.4174299999999999E-4</c:v>
                </c:pt>
                <c:pt idx="1">
                  <c:v>4.9589999999999996E-4</c:v>
                </c:pt>
                <c:pt idx="2">
                  <c:v>2.46281E-4</c:v>
                </c:pt>
                <c:pt idx="3">
                  <c:v>4.2581999999999999E-4</c:v>
                </c:pt>
                <c:pt idx="4">
                  <c:v>2.2425599999999999E-4</c:v>
                </c:pt>
                <c:pt idx="5">
                  <c:v>3.37719E-4</c:v>
                </c:pt>
                <c:pt idx="6">
                  <c:v>3.5106800000000001E-4</c:v>
                </c:pt>
                <c:pt idx="7">
                  <c:v>9.2038500000000002E-4</c:v>
                </c:pt>
                <c:pt idx="8">
                  <c:v>1.206712E-3</c:v>
                </c:pt>
                <c:pt idx="9">
                  <c:v>4.3583100000000002E-4</c:v>
                </c:pt>
                <c:pt idx="10">
                  <c:v>5.0791400000000004E-4</c:v>
                </c:pt>
                <c:pt idx="11">
                  <c:v>7.6420700000000004E-4</c:v>
                </c:pt>
                <c:pt idx="12">
                  <c:v>1.73532E-4</c:v>
                </c:pt>
                <c:pt idx="13">
                  <c:v>1.272788E-3</c:v>
                </c:pt>
                <c:pt idx="14">
                  <c:v>8.7766999999999999E-4</c:v>
                </c:pt>
                <c:pt idx="15">
                  <c:v>6.8811999999999996E-4</c:v>
                </c:pt>
                <c:pt idx="16">
                  <c:v>1.3355260000000001E-3</c:v>
                </c:pt>
                <c:pt idx="17">
                  <c:v>1.1459759999999999E-3</c:v>
                </c:pt>
                <c:pt idx="18">
                  <c:v>2.8966400000000002E-4</c:v>
                </c:pt>
                <c:pt idx="19">
                  <c:v>8.2560999999999995E-4</c:v>
                </c:pt>
                <c:pt idx="20">
                  <c:v>2.5809489999999999E-3</c:v>
                </c:pt>
                <c:pt idx="21">
                  <c:v>8.6565600000000002E-4</c:v>
                </c:pt>
                <c:pt idx="22">
                  <c:v>7.7555300000000001E-4</c:v>
                </c:pt>
                <c:pt idx="23">
                  <c:v>2.9166660000000001E-3</c:v>
                </c:pt>
                <c:pt idx="24">
                  <c:v>9.2705900000000004E-4</c:v>
                </c:pt>
                <c:pt idx="25">
                  <c:v>1.3802440000000001E-3</c:v>
                </c:pt>
                <c:pt idx="26">
                  <c:v>4.7120499999999999E-4</c:v>
                </c:pt>
                <c:pt idx="27">
                  <c:v>3.19699E-4</c:v>
                </c:pt>
                <c:pt idx="28">
                  <c:v>3.4572800000000001E-4</c:v>
                </c:pt>
                <c:pt idx="29">
                  <c:v>1.1546530000000001E-3</c:v>
                </c:pt>
                <c:pt idx="30">
                  <c:v>1.8087299999999999E-4</c:v>
                </c:pt>
                <c:pt idx="31">
                  <c:v>9.0970600000000003E-4</c:v>
                </c:pt>
                <c:pt idx="32">
                  <c:v>2.4427900000000002E-4</c:v>
                </c:pt>
                <c:pt idx="33">
                  <c:v>6.8878699999999995E-4</c:v>
                </c:pt>
                <c:pt idx="34">
                  <c:v>2.2892799999999999E-4</c:v>
                </c:pt>
                <c:pt idx="35">
                  <c:v>8.5297499999999996E-4</c:v>
                </c:pt>
                <c:pt idx="36">
                  <c:v>7.9757799999999996E-4</c:v>
                </c:pt>
                <c:pt idx="37">
                  <c:v>1.9355500000000001E-4</c:v>
                </c:pt>
                <c:pt idx="38">
                  <c:v>5.6731499999999999E-4</c:v>
                </c:pt>
                <c:pt idx="39">
                  <c:v>1.471682E-3</c:v>
                </c:pt>
                <c:pt idx="40">
                  <c:v>4.9189500000000001E-4</c:v>
                </c:pt>
                <c:pt idx="41">
                  <c:v>6.6275700000000004E-4</c:v>
                </c:pt>
                <c:pt idx="42">
                  <c:v>1.91552E-4</c:v>
                </c:pt>
                <c:pt idx="43">
                  <c:v>2.8732829999999999E-3</c:v>
                </c:pt>
                <c:pt idx="44">
                  <c:v>4.15141E-4</c:v>
                </c:pt>
                <c:pt idx="45">
                  <c:v>4.8642249999999998E-3</c:v>
                </c:pt>
                <c:pt idx="46">
                  <c:v>1.8160749999999999E-3</c:v>
                </c:pt>
                <c:pt idx="47">
                  <c:v>3.38387E-4</c:v>
                </c:pt>
                <c:pt idx="48">
                  <c:v>1.7233019999999999E-3</c:v>
                </c:pt>
                <c:pt idx="49">
                  <c:v>6.1403499999999997E-4</c:v>
                </c:pt>
                <c:pt idx="50">
                  <c:v>1.2180590000000001E-3</c:v>
                </c:pt>
                <c:pt idx="51">
                  <c:v>1.50839E-4</c:v>
                </c:pt>
                <c:pt idx="52">
                  <c:v>6.02021E-4</c:v>
                </c:pt>
                <c:pt idx="53">
                  <c:v>2.6663799999999999E-3</c:v>
                </c:pt>
                <c:pt idx="54">
                  <c:v>1.625858E-3</c:v>
                </c:pt>
                <c:pt idx="55">
                  <c:v>8.5564400000000002E-4</c:v>
                </c:pt>
                <c:pt idx="56">
                  <c:v>3.7376E-4</c:v>
                </c:pt>
                <c:pt idx="57">
                  <c:v>1.1786800000000001E-3</c:v>
                </c:pt>
                <c:pt idx="58">
                  <c:v>8.0491999999999998E-4</c:v>
                </c:pt>
                <c:pt idx="59">
                  <c:v>8.9035099999999995E-4</c:v>
                </c:pt>
              </c:numCache>
            </c:numRef>
          </c:val>
          <c:smooth val="0"/>
          <c:extLst>
            <c:ext xmlns:c16="http://schemas.microsoft.com/office/drawing/2014/chart" uri="{C3380CC4-5D6E-409C-BE32-E72D297353CC}">
              <c16:uniqueId val="{00000000-E87D-410A-8906-6E96173C9E97}"/>
            </c:ext>
          </c:extLst>
        </c:ser>
        <c:ser>
          <c:idx val="1"/>
          <c:order val="1"/>
          <c:tx>
            <c:strRef>
              <c:f>'Normalized-12M TwTopical Dist'!$B$1</c:f>
              <c:strCache>
                <c:ptCount val="1"/>
                <c:pt idx="0">
                  <c:v>t2</c:v>
                </c:pt>
              </c:strCache>
            </c:strRef>
          </c:tx>
          <c:spPr>
            <a:solidFill>
              <a:schemeClr val="accent6">
                <a:tint val="52000"/>
              </a:schemeClr>
            </a:solidFill>
            <a:ln>
              <a:noFill/>
            </a:ln>
            <a:effectLst/>
            <a:sp3d/>
          </c:spPr>
          <c:val>
            <c:numRef>
              <c:f>'Normalized-12M TwTopical Dist'!$B$2:$B$61</c:f>
              <c:numCache>
                <c:formatCode>General</c:formatCode>
                <c:ptCount val="60"/>
                <c:pt idx="0">
                  <c:v>9.3707100000000004E-4</c:v>
                </c:pt>
                <c:pt idx="1">
                  <c:v>5.1792500000000003E-4</c:v>
                </c:pt>
                <c:pt idx="2">
                  <c:v>2.0690300000000001E-4</c:v>
                </c:pt>
                <c:pt idx="3">
                  <c:v>4.4450799999999998E-4</c:v>
                </c:pt>
                <c:pt idx="4">
                  <c:v>2.7765100000000002E-4</c:v>
                </c:pt>
                <c:pt idx="5">
                  <c:v>4.19813E-4</c:v>
                </c:pt>
                <c:pt idx="6">
                  <c:v>4.7187299999999999E-4</c:v>
                </c:pt>
                <c:pt idx="7">
                  <c:v>1.0538710000000001E-3</c:v>
                </c:pt>
                <c:pt idx="8">
                  <c:v>1.2908080000000001E-3</c:v>
                </c:pt>
                <c:pt idx="9">
                  <c:v>4.3783400000000001E-4</c:v>
                </c:pt>
                <c:pt idx="10">
                  <c:v>4.6653299999999999E-4</c:v>
                </c:pt>
                <c:pt idx="11">
                  <c:v>7.9490799999999999E-4</c:v>
                </c:pt>
                <c:pt idx="12">
                  <c:v>2.1424500000000001E-4</c:v>
                </c:pt>
                <c:pt idx="13">
                  <c:v>1.3515440000000001E-3</c:v>
                </c:pt>
                <c:pt idx="14">
                  <c:v>9.3974E-4</c:v>
                </c:pt>
                <c:pt idx="15">
                  <c:v>6.1069800000000001E-4</c:v>
                </c:pt>
                <c:pt idx="16">
                  <c:v>1.458333E-3</c:v>
                </c:pt>
                <c:pt idx="17">
                  <c:v>1.3668949999999999E-3</c:v>
                </c:pt>
                <c:pt idx="18">
                  <c:v>4.1781099999999997E-4</c:v>
                </c:pt>
                <c:pt idx="19">
                  <c:v>9.0036200000000004E-4</c:v>
                </c:pt>
                <c:pt idx="20">
                  <c:v>2.6690500000000001E-3</c:v>
                </c:pt>
                <c:pt idx="21">
                  <c:v>1.2394159999999999E-3</c:v>
                </c:pt>
                <c:pt idx="22">
                  <c:v>7.8289500000000003E-4</c:v>
                </c:pt>
                <c:pt idx="23">
                  <c:v>3.8297090000000002E-3</c:v>
                </c:pt>
                <c:pt idx="24">
                  <c:v>1.1065980000000001E-3</c:v>
                </c:pt>
                <c:pt idx="25">
                  <c:v>1.5477690000000001E-3</c:v>
                </c:pt>
                <c:pt idx="26">
                  <c:v>4.6653299999999999E-4</c:v>
                </c:pt>
                <c:pt idx="27">
                  <c:v>3.88444E-4</c:v>
                </c:pt>
                <c:pt idx="28">
                  <c:v>3.23703E-4</c:v>
                </c:pt>
                <c:pt idx="29">
                  <c:v>1.187357E-3</c:v>
                </c:pt>
                <c:pt idx="30">
                  <c:v>1.8955E-4</c:v>
                </c:pt>
                <c:pt idx="31">
                  <c:v>9.4174299999999999E-4</c:v>
                </c:pt>
                <c:pt idx="32">
                  <c:v>3.4706299999999999E-4</c:v>
                </c:pt>
                <c:pt idx="33">
                  <c:v>6.6275700000000004E-4</c:v>
                </c:pt>
                <c:pt idx="34">
                  <c:v>2.6496899999999999E-4</c:v>
                </c:pt>
                <c:pt idx="35">
                  <c:v>9.5642600000000002E-4</c:v>
                </c:pt>
                <c:pt idx="36">
                  <c:v>7.0814300000000005E-4</c:v>
                </c:pt>
                <c:pt idx="37">
                  <c:v>2.5829500000000002E-4</c:v>
                </c:pt>
                <c:pt idx="38">
                  <c:v>6.8945400000000004E-4</c:v>
                </c:pt>
                <c:pt idx="39">
                  <c:v>1.7466630000000001E-3</c:v>
                </c:pt>
                <c:pt idx="40">
                  <c:v>5.8934000000000005E-4</c:v>
                </c:pt>
                <c:pt idx="41">
                  <c:v>6.3672800000000003E-4</c:v>
                </c:pt>
                <c:pt idx="42">
                  <c:v>2.1224300000000001E-4</c:v>
                </c:pt>
                <c:pt idx="43">
                  <c:v>3.0040990000000001E-3</c:v>
                </c:pt>
                <c:pt idx="44">
                  <c:v>5.0057200000000002E-4</c:v>
                </c:pt>
                <c:pt idx="45">
                  <c:v>4.9569979999999998E-3</c:v>
                </c:pt>
                <c:pt idx="46">
                  <c:v>2.176487E-3</c:v>
                </c:pt>
                <c:pt idx="47">
                  <c:v>3.5574000000000001E-4</c:v>
                </c:pt>
                <c:pt idx="48">
                  <c:v>1.760679E-3</c:v>
                </c:pt>
                <c:pt idx="49">
                  <c:v>6.8011000000000005E-4</c:v>
                </c:pt>
                <c:pt idx="50">
                  <c:v>1.2647789999999999E-3</c:v>
                </c:pt>
                <c:pt idx="51">
                  <c:v>1.46167E-4</c:v>
                </c:pt>
                <c:pt idx="52">
                  <c:v>7.1615199999999996E-4</c:v>
                </c:pt>
                <c:pt idx="53">
                  <c:v>2.725781E-3</c:v>
                </c:pt>
                <c:pt idx="54">
                  <c:v>1.857456E-3</c:v>
                </c:pt>
                <c:pt idx="55">
                  <c:v>9.1571299999999997E-4</c:v>
                </c:pt>
                <c:pt idx="56">
                  <c:v>4.8655600000000002E-4</c:v>
                </c:pt>
                <c:pt idx="57">
                  <c:v>1.328184E-3</c:v>
                </c:pt>
                <c:pt idx="58">
                  <c:v>9.4174299999999999E-4</c:v>
                </c:pt>
                <c:pt idx="59">
                  <c:v>8.8968300000000005E-4</c:v>
                </c:pt>
              </c:numCache>
            </c:numRef>
          </c:val>
          <c:smooth val="0"/>
          <c:extLst>
            <c:ext xmlns:c16="http://schemas.microsoft.com/office/drawing/2014/chart" uri="{C3380CC4-5D6E-409C-BE32-E72D297353CC}">
              <c16:uniqueId val="{00000001-E87D-410A-8906-6E96173C9E97}"/>
            </c:ext>
          </c:extLst>
        </c:ser>
        <c:ser>
          <c:idx val="2"/>
          <c:order val="2"/>
          <c:tx>
            <c:strRef>
              <c:f>'Normalized-12M TwTopical Dist'!$C$1</c:f>
              <c:strCache>
                <c:ptCount val="1"/>
                <c:pt idx="0">
                  <c:v>t3</c:v>
                </c:pt>
              </c:strCache>
            </c:strRef>
          </c:tx>
          <c:spPr>
            <a:solidFill>
              <a:schemeClr val="accent6">
                <a:tint val="63000"/>
              </a:schemeClr>
            </a:solidFill>
            <a:ln>
              <a:noFill/>
            </a:ln>
            <a:effectLst/>
            <a:sp3d/>
          </c:spPr>
          <c:val>
            <c:numRef>
              <c:f>'Normalized-12M TwTopical Dist'!$C$2:$C$61</c:f>
              <c:numCache>
                <c:formatCode>General</c:formatCode>
                <c:ptCount val="60"/>
                <c:pt idx="0">
                  <c:v>8.4363099999999996E-4</c:v>
                </c:pt>
                <c:pt idx="1">
                  <c:v>5.1792500000000003E-4</c:v>
                </c:pt>
                <c:pt idx="2">
                  <c:v>2.22921E-4</c:v>
                </c:pt>
                <c:pt idx="3">
                  <c:v>4.9589999999999996E-4</c:v>
                </c:pt>
                <c:pt idx="4">
                  <c:v>3.1569399999999999E-4</c:v>
                </c:pt>
                <c:pt idx="5">
                  <c:v>4.7854700000000001E-4</c:v>
                </c:pt>
                <c:pt idx="6">
                  <c:v>4.1447400000000002E-4</c:v>
                </c:pt>
                <c:pt idx="7">
                  <c:v>1.044527E-3</c:v>
                </c:pt>
                <c:pt idx="8">
                  <c:v>1.5831420000000001E-3</c:v>
                </c:pt>
                <c:pt idx="9">
                  <c:v>4.4851299999999999E-4</c:v>
                </c:pt>
                <c:pt idx="10">
                  <c:v>5.0324199999999999E-4</c:v>
                </c:pt>
                <c:pt idx="11">
                  <c:v>7.8156000000000005E-4</c:v>
                </c:pt>
                <c:pt idx="12">
                  <c:v>2.36937E-4</c:v>
                </c:pt>
                <c:pt idx="13">
                  <c:v>1.3648930000000001E-3</c:v>
                </c:pt>
                <c:pt idx="14">
                  <c:v>8.7299800000000005E-4</c:v>
                </c:pt>
                <c:pt idx="15">
                  <c:v>7.1882100000000002E-4</c:v>
                </c:pt>
                <c:pt idx="16">
                  <c:v>1.49037E-3</c:v>
                </c:pt>
                <c:pt idx="17">
                  <c:v>1.6385390000000001E-3</c:v>
                </c:pt>
                <c:pt idx="18">
                  <c:v>4.4450799999999998E-4</c:v>
                </c:pt>
                <c:pt idx="19">
                  <c:v>9.1104100000000002E-4</c:v>
                </c:pt>
                <c:pt idx="20">
                  <c:v>2.6577039999999999E-3</c:v>
                </c:pt>
                <c:pt idx="21">
                  <c:v>1.1973680000000001E-3</c:v>
                </c:pt>
                <c:pt idx="22">
                  <c:v>8.7166299999999995E-4</c:v>
                </c:pt>
                <c:pt idx="23">
                  <c:v>3.1996559999999999E-3</c:v>
                </c:pt>
                <c:pt idx="24">
                  <c:v>1.0672189999999999E-3</c:v>
                </c:pt>
                <c:pt idx="25">
                  <c:v>1.466342E-3</c:v>
                </c:pt>
                <c:pt idx="26">
                  <c:v>4.4050300000000002E-4</c:v>
                </c:pt>
                <c:pt idx="27">
                  <c:v>4.4717800000000001E-4</c:v>
                </c:pt>
                <c:pt idx="28">
                  <c:v>3.8043499999999999E-4</c:v>
                </c:pt>
                <c:pt idx="29">
                  <c:v>1.2601069999999999E-3</c:v>
                </c:pt>
                <c:pt idx="30">
                  <c:v>1.8821500000000001E-4</c:v>
                </c:pt>
                <c:pt idx="31">
                  <c:v>9.6310099999999995E-4</c:v>
                </c:pt>
                <c:pt idx="32">
                  <c:v>2.37605E-4</c:v>
                </c:pt>
                <c:pt idx="33">
                  <c:v>6.5875299999999999E-4</c:v>
                </c:pt>
                <c:pt idx="34">
                  <c:v>2.8032000000000003E-4</c:v>
                </c:pt>
                <c:pt idx="35">
                  <c:v>1.033848E-3</c:v>
                </c:pt>
                <c:pt idx="36">
                  <c:v>8.3495399999999995E-4</c:v>
                </c:pt>
                <c:pt idx="37">
                  <c:v>2.6763900000000002E-4</c:v>
                </c:pt>
                <c:pt idx="38">
                  <c:v>7.1481699999999997E-4</c:v>
                </c:pt>
                <c:pt idx="39">
                  <c:v>1.758009E-3</c:v>
                </c:pt>
                <c:pt idx="40">
                  <c:v>5.6464500000000001E-4</c:v>
                </c:pt>
                <c:pt idx="41">
                  <c:v>6.9879800000000004E-4</c:v>
                </c:pt>
                <c:pt idx="42">
                  <c:v>1.6485499999999999E-4</c:v>
                </c:pt>
                <c:pt idx="43">
                  <c:v>3.2930960000000001E-3</c:v>
                </c:pt>
                <c:pt idx="44">
                  <c:v>4.9256300000000001E-4</c:v>
                </c:pt>
                <c:pt idx="45">
                  <c:v>5.2660169999999996E-3</c:v>
                </c:pt>
                <c:pt idx="46">
                  <c:v>2.2545759999999999E-3</c:v>
                </c:pt>
                <c:pt idx="47">
                  <c:v>3.8110200000000002E-4</c:v>
                </c:pt>
                <c:pt idx="48">
                  <c:v>1.8501139999999999E-3</c:v>
                </c:pt>
                <c:pt idx="49">
                  <c:v>6.2271199999999998E-4</c:v>
                </c:pt>
                <c:pt idx="50">
                  <c:v>1.4730170000000001E-3</c:v>
                </c:pt>
                <c:pt idx="51">
                  <c:v>1.2414199999999999E-4</c:v>
                </c:pt>
                <c:pt idx="52">
                  <c:v>7.6487400000000002E-4</c:v>
                </c:pt>
                <c:pt idx="53">
                  <c:v>3.3131189999999998E-3</c:v>
                </c:pt>
                <c:pt idx="54">
                  <c:v>1.918859E-3</c:v>
                </c:pt>
                <c:pt idx="55">
                  <c:v>9.40408E-4</c:v>
                </c:pt>
                <c:pt idx="56">
                  <c:v>4.4784499999999999E-4</c:v>
                </c:pt>
                <c:pt idx="57">
                  <c:v>1.275457E-3</c:v>
                </c:pt>
                <c:pt idx="58">
                  <c:v>6.7944299999999995E-4</c:v>
                </c:pt>
                <c:pt idx="59">
                  <c:v>1.6832570000000001E-3</c:v>
                </c:pt>
              </c:numCache>
            </c:numRef>
          </c:val>
          <c:smooth val="0"/>
          <c:extLst>
            <c:ext xmlns:c16="http://schemas.microsoft.com/office/drawing/2014/chart" uri="{C3380CC4-5D6E-409C-BE32-E72D297353CC}">
              <c16:uniqueId val="{00000002-E87D-410A-8906-6E96173C9E97}"/>
            </c:ext>
          </c:extLst>
        </c:ser>
        <c:ser>
          <c:idx val="3"/>
          <c:order val="3"/>
          <c:tx>
            <c:strRef>
              <c:f>'Normalized-12M TwTopical Dist'!$D$1</c:f>
              <c:strCache>
                <c:ptCount val="1"/>
                <c:pt idx="0">
                  <c:v>t4</c:v>
                </c:pt>
              </c:strCache>
            </c:strRef>
          </c:tx>
          <c:spPr>
            <a:solidFill>
              <a:schemeClr val="accent6">
                <a:tint val="74000"/>
              </a:schemeClr>
            </a:solidFill>
            <a:ln>
              <a:noFill/>
            </a:ln>
            <a:effectLst/>
            <a:sp3d/>
          </c:spPr>
          <c:val>
            <c:numRef>
              <c:f>'Normalized-12M TwTopical Dist'!$D$2:$D$61</c:f>
              <c:numCache>
                <c:formatCode>General</c:formatCode>
                <c:ptCount val="60"/>
                <c:pt idx="0">
                  <c:v>9.3640300000000004E-4</c:v>
                </c:pt>
                <c:pt idx="1">
                  <c:v>5.2459900000000005E-4</c:v>
                </c:pt>
                <c:pt idx="2">
                  <c:v>2.0022900000000001E-4</c:v>
                </c:pt>
                <c:pt idx="3">
                  <c:v>5.75324E-4</c:v>
                </c:pt>
                <c:pt idx="4">
                  <c:v>3.28375E-4</c:v>
                </c:pt>
                <c:pt idx="5">
                  <c:v>5.1725800000000004E-4</c:v>
                </c:pt>
                <c:pt idx="6">
                  <c:v>4.9723499999999995E-4</c:v>
                </c:pt>
                <c:pt idx="7">
                  <c:v>8.8968300000000005E-4</c:v>
                </c:pt>
                <c:pt idx="8">
                  <c:v>1.657227E-3</c:v>
                </c:pt>
                <c:pt idx="9">
                  <c:v>4.2381800000000001E-4</c:v>
                </c:pt>
                <c:pt idx="10">
                  <c:v>5.8867299999999995E-4</c:v>
                </c:pt>
                <c:pt idx="11">
                  <c:v>8.2093800000000001E-4</c:v>
                </c:pt>
                <c:pt idx="12">
                  <c:v>2.1491199999999999E-4</c:v>
                </c:pt>
                <c:pt idx="13">
                  <c:v>1.5350870000000001E-3</c:v>
                </c:pt>
                <c:pt idx="14">
                  <c:v>1.007151E-3</c:v>
                </c:pt>
                <c:pt idx="15">
                  <c:v>7.8089200000000004E-4</c:v>
                </c:pt>
                <c:pt idx="16">
                  <c:v>1.5944889999999999E-3</c:v>
                </c:pt>
                <c:pt idx="17">
                  <c:v>1.2574369999999999E-3</c:v>
                </c:pt>
                <c:pt idx="18">
                  <c:v>3.7509499999999999E-4</c:v>
                </c:pt>
                <c:pt idx="19">
                  <c:v>1.1599920000000001E-3</c:v>
                </c:pt>
                <c:pt idx="20">
                  <c:v>2.9033179999999998E-3</c:v>
                </c:pt>
                <c:pt idx="21">
                  <c:v>1.248093E-3</c:v>
                </c:pt>
                <c:pt idx="22">
                  <c:v>9.2705900000000004E-4</c:v>
                </c:pt>
                <c:pt idx="23">
                  <c:v>3.4052240000000001E-3</c:v>
                </c:pt>
                <c:pt idx="24">
                  <c:v>1.2160560000000001E-3</c:v>
                </c:pt>
                <c:pt idx="25">
                  <c:v>1.7740270000000001E-3</c:v>
                </c:pt>
                <c:pt idx="26">
                  <c:v>3.9979000000000002E-4</c:v>
                </c:pt>
                <c:pt idx="27">
                  <c:v>4.7787900000000001E-4</c:v>
                </c:pt>
                <c:pt idx="28">
                  <c:v>3.7776500000000001E-4</c:v>
                </c:pt>
                <c:pt idx="29">
                  <c:v>1.3101639999999999E-3</c:v>
                </c:pt>
                <c:pt idx="30">
                  <c:v>2.28261E-4</c:v>
                </c:pt>
                <c:pt idx="31">
                  <c:v>9.4307799999999997E-4</c:v>
                </c:pt>
                <c:pt idx="32">
                  <c:v>3.4906599999999998E-4</c:v>
                </c:pt>
                <c:pt idx="33">
                  <c:v>6.4473700000000004E-4</c:v>
                </c:pt>
                <c:pt idx="34">
                  <c:v>3.0634999999999999E-4</c:v>
                </c:pt>
                <c:pt idx="35">
                  <c:v>1.1946979999999999E-3</c:v>
                </c:pt>
                <c:pt idx="36">
                  <c:v>1.437643E-3</c:v>
                </c:pt>
                <c:pt idx="37">
                  <c:v>2.6697199999999998E-4</c:v>
                </c:pt>
                <c:pt idx="38">
                  <c:v>7.4351599999999995E-4</c:v>
                </c:pt>
                <c:pt idx="39">
                  <c:v>1.6358690000000001E-3</c:v>
                </c:pt>
                <c:pt idx="40">
                  <c:v>5.20595E-4</c:v>
                </c:pt>
                <c:pt idx="41">
                  <c:v>7.5352800000000005E-4</c:v>
                </c:pt>
                <c:pt idx="42">
                  <c:v>1.82208E-4</c:v>
                </c:pt>
                <c:pt idx="43">
                  <c:v>3.5293659999999999E-3</c:v>
                </c:pt>
                <c:pt idx="44">
                  <c:v>5.56636E-4</c:v>
                </c:pt>
                <c:pt idx="45">
                  <c:v>5.4528980000000003E-3</c:v>
                </c:pt>
                <c:pt idx="46">
                  <c:v>2.3326649999999998E-3</c:v>
                </c:pt>
                <c:pt idx="47">
                  <c:v>4.1847800000000001E-4</c:v>
                </c:pt>
                <c:pt idx="48">
                  <c:v>1.9649120000000001E-3</c:v>
                </c:pt>
                <c:pt idx="49">
                  <c:v>6.7810799999999997E-4</c:v>
                </c:pt>
                <c:pt idx="50">
                  <c:v>1.416952E-3</c:v>
                </c:pt>
                <c:pt idx="51">
                  <c:v>1.1813500000000001E-4</c:v>
                </c:pt>
                <c:pt idx="52">
                  <c:v>9.2038500000000002E-4</c:v>
                </c:pt>
                <c:pt idx="53">
                  <c:v>3.5907700000000001E-3</c:v>
                </c:pt>
                <c:pt idx="54">
                  <c:v>2.1050719999999999E-3</c:v>
                </c:pt>
                <c:pt idx="55">
                  <c:v>1.007151E-3</c:v>
                </c:pt>
                <c:pt idx="56">
                  <c:v>4.60526E-4</c:v>
                </c:pt>
                <c:pt idx="57">
                  <c:v>1.4042709999999999E-3</c:v>
                </c:pt>
                <c:pt idx="58">
                  <c:v>8.2227299999999999E-4</c:v>
                </c:pt>
                <c:pt idx="59">
                  <c:v>1.18402E-3</c:v>
                </c:pt>
              </c:numCache>
            </c:numRef>
          </c:val>
          <c:smooth val="0"/>
          <c:extLst>
            <c:ext xmlns:c16="http://schemas.microsoft.com/office/drawing/2014/chart" uri="{C3380CC4-5D6E-409C-BE32-E72D297353CC}">
              <c16:uniqueId val="{00000003-E87D-410A-8906-6E96173C9E97}"/>
            </c:ext>
          </c:extLst>
        </c:ser>
        <c:ser>
          <c:idx val="4"/>
          <c:order val="4"/>
          <c:tx>
            <c:strRef>
              <c:f>'Normalized-12M TwTopical Dist'!$E$1</c:f>
              <c:strCache>
                <c:ptCount val="1"/>
                <c:pt idx="0">
                  <c:v>t5</c:v>
                </c:pt>
              </c:strCache>
            </c:strRef>
          </c:tx>
          <c:spPr>
            <a:solidFill>
              <a:schemeClr val="accent6">
                <a:tint val="84000"/>
              </a:schemeClr>
            </a:solidFill>
            <a:ln>
              <a:noFill/>
            </a:ln>
            <a:effectLst/>
            <a:sp3d/>
          </c:spPr>
          <c:val>
            <c:numRef>
              <c:f>'Normalized-12M TwTopical Dist'!$E$2:$E$61</c:f>
              <c:numCache>
                <c:formatCode>General</c:formatCode>
                <c:ptCount val="60"/>
                <c:pt idx="0">
                  <c:v>9.951370000000001E-4</c:v>
                </c:pt>
                <c:pt idx="1">
                  <c:v>7.3417199999999995E-4</c:v>
                </c:pt>
                <c:pt idx="2">
                  <c:v>2.6964099999999999E-4</c:v>
                </c:pt>
                <c:pt idx="3">
                  <c:v>1.089245E-3</c:v>
                </c:pt>
                <c:pt idx="4">
                  <c:v>3.5173499999999999E-4</c:v>
                </c:pt>
                <c:pt idx="5">
                  <c:v>5.3594600000000004E-4</c:v>
                </c:pt>
                <c:pt idx="6">
                  <c:v>5.6998499999999996E-4</c:v>
                </c:pt>
                <c:pt idx="7">
                  <c:v>1.004481E-3</c:v>
                </c:pt>
                <c:pt idx="8">
                  <c:v>1.776697E-3</c:v>
                </c:pt>
                <c:pt idx="9">
                  <c:v>5.7065200000000005E-4</c:v>
                </c:pt>
                <c:pt idx="10">
                  <c:v>5.6798199999999997E-4</c:v>
                </c:pt>
                <c:pt idx="11">
                  <c:v>8.1025900000000002E-4</c:v>
                </c:pt>
                <c:pt idx="12">
                  <c:v>2.7965299999999999E-4</c:v>
                </c:pt>
                <c:pt idx="13">
                  <c:v>1.60717E-3</c:v>
                </c:pt>
                <c:pt idx="14">
                  <c:v>1.147311E-3</c:v>
                </c:pt>
                <c:pt idx="15">
                  <c:v>6.7677299999999998E-4</c:v>
                </c:pt>
                <c:pt idx="16">
                  <c:v>1.7466630000000001E-3</c:v>
                </c:pt>
                <c:pt idx="17">
                  <c:v>1.58114E-3</c:v>
                </c:pt>
                <c:pt idx="18">
                  <c:v>3.60412E-4</c:v>
                </c:pt>
                <c:pt idx="19">
                  <c:v>1.128623E-3</c:v>
                </c:pt>
                <c:pt idx="20">
                  <c:v>3.2397020000000001E-3</c:v>
                </c:pt>
                <c:pt idx="21">
                  <c:v>1.0692220000000001E-3</c:v>
                </c:pt>
                <c:pt idx="22">
                  <c:v>9.8846299999999997E-4</c:v>
                </c:pt>
                <c:pt idx="23">
                  <c:v>3.5947739999999998E-3</c:v>
                </c:pt>
                <c:pt idx="24">
                  <c:v>1.2367470000000001E-3</c:v>
                </c:pt>
                <c:pt idx="25">
                  <c:v>1.814073E-3</c:v>
                </c:pt>
                <c:pt idx="26">
                  <c:v>4.6386300000000001E-4</c:v>
                </c:pt>
                <c:pt idx="27">
                  <c:v>5.2927099999999999E-4</c:v>
                </c:pt>
                <c:pt idx="28">
                  <c:v>4.3783400000000001E-4</c:v>
                </c:pt>
                <c:pt idx="29">
                  <c:v>1.469679E-3</c:v>
                </c:pt>
                <c:pt idx="30">
                  <c:v>2.41609E-4</c:v>
                </c:pt>
                <c:pt idx="31">
                  <c:v>9.3506800000000005E-4</c:v>
                </c:pt>
                <c:pt idx="32">
                  <c:v>8.7433200000000002E-4</c:v>
                </c:pt>
                <c:pt idx="33">
                  <c:v>6.3472500000000005E-4</c:v>
                </c:pt>
                <c:pt idx="34">
                  <c:v>2.7898499999999999E-4</c:v>
                </c:pt>
                <c:pt idx="35">
                  <c:v>1.2841339999999999E-3</c:v>
                </c:pt>
                <c:pt idx="36">
                  <c:v>8.3228399999999998E-4</c:v>
                </c:pt>
                <c:pt idx="37">
                  <c:v>2.6630399999999998E-4</c:v>
                </c:pt>
                <c:pt idx="38">
                  <c:v>8.4229599999999997E-4</c:v>
                </c:pt>
                <c:pt idx="39">
                  <c:v>1.7106210000000001E-3</c:v>
                </c:pt>
                <c:pt idx="40">
                  <c:v>4.8922600000000005E-4</c:v>
                </c:pt>
                <c:pt idx="41">
                  <c:v>8.5230699999999996E-4</c:v>
                </c:pt>
                <c:pt idx="42">
                  <c:v>2.0823799999999999E-4</c:v>
                </c:pt>
                <c:pt idx="43">
                  <c:v>3.4112309999999998E-3</c:v>
                </c:pt>
                <c:pt idx="44">
                  <c:v>6.1069800000000001E-4</c:v>
                </c:pt>
                <c:pt idx="45">
                  <c:v>5.6711469999999996E-3</c:v>
                </c:pt>
                <c:pt idx="46">
                  <c:v>2.349351E-3</c:v>
                </c:pt>
                <c:pt idx="47">
                  <c:v>5.6864999999999997E-4</c:v>
                </c:pt>
                <c:pt idx="48">
                  <c:v>2.03032E-3</c:v>
                </c:pt>
                <c:pt idx="49">
                  <c:v>8.1760100000000005E-4</c:v>
                </c:pt>
                <c:pt idx="50">
                  <c:v>1.356884E-3</c:v>
                </c:pt>
                <c:pt idx="51">
                  <c:v>1.3749000000000001E-4</c:v>
                </c:pt>
                <c:pt idx="52">
                  <c:v>9.2705900000000004E-4</c:v>
                </c:pt>
                <c:pt idx="53">
                  <c:v>3.4359260000000002E-3</c:v>
                </c:pt>
                <c:pt idx="54">
                  <c:v>2.1711479999999999E-3</c:v>
                </c:pt>
                <c:pt idx="55">
                  <c:v>1.109935E-3</c:v>
                </c:pt>
                <c:pt idx="56">
                  <c:v>5.10583E-4</c:v>
                </c:pt>
                <c:pt idx="57">
                  <c:v>1.507055E-3</c:v>
                </c:pt>
                <c:pt idx="58">
                  <c:v>7.4017899999999999E-4</c:v>
                </c:pt>
                <c:pt idx="59">
                  <c:v>1.5684589999999999E-3</c:v>
                </c:pt>
              </c:numCache>
            </c:numRef>
          </c:val>
          <c:smooth val="0"/>
          <c:extLst>
            <c:ext xmlns:c16="http://schemas.microsoft.com/office/drawing/2014/chart" uri="{C3380CC4-5D6E-409C-BE32-E72D297353CC}">
              <c16:uniqueId val="{00000004-E87D-410A-8906-6E96173C9E97}"/>
            </c:ext>
          </c:extLst>
        </c:ser>
        <c:ser>
          <c:idx val="5"/>
          <c:order val="5"/>
          <c:tx>
            <c:strRef>
              <c:f>'Normalized-12M TwTopical Dist'!$F$1</c:f>
              <c:strCache>
                <c:ptCount val="1"/>
                <c:pt idx="0">
                  <c:v>t6</c:v>
                </c:pt>
              </c:strCache>
            </c:strRef>
          </c:tx>
          <c:spPr>
            <a:solidFill>
              <a:schemeClr val="accent6">
                <a:tint val="95000"/>
              </a:schemeClr>
            </a:solidFill>
            <a:ln>
              <a:noFill/>
            </a:ln>
            <a:effectLst/>
            <a:sp3d/>
          </c:spPr>
          <c:val>
            <c:numRef>
              <c:f>'Normalized-12M TwTopical Dist'!$F$2:$F$61</c:f>
              <c:numCache>
                <c:formatCode>General</c:formatCode>
                <c:ptCount val="60"/>
                <c:pt idx="0">
                  <c:v>9.6043099999999998E-4</c:v>
                </c:pt>
                <c:pt idx="1">
                  <c:v>7.6821099999999998E-4</c:v>
                </c:pt>
                <c:pt idx="2">
                  <c:v>2.18249E-4</c:v>
                </c:pt>
                <c:pt idx="3">
                  <c:v>1.301487E-3</c:v>
                </c:pt>
                <c:pt idx="4">
                  <c:v>3.42391E-4</c:v>
                </c:pt>
                <c:pt idx="5">
                  <c:v>5.7932899999999996E-4</c:v>
                </c:pt>
                <c:pt idx="6">
                  <c:v>5.6798199999999997E-4</c:v>
                </c:pt>
                <c:pt idx="7">
                  <c:v>1.0438590000000001E-3</c:v>
                </c:pt>
                <c:pt idx="8">
                  <c:v>1.998283E-3</c:v>
                </c:pt>
                <c:pt idx="9">
                  <c:v>6.7410400000000002E-4</c:v>
                </c:pt>
                <c:pt idx="10">
                  <c:v>4.8522099999999998E-4</c:v>
                </c:pt>
                <c:pt idx="11">
                  <c:v>7.7154800000000005E-4</c:v>
                </c:pt>
                <c:pt idx="12">
                  <c:v>2.87662E-4</c:v>
                </c:pt>
                <c:pt idx="13">
                  <c:v>1.585812E-3</c:v>
                </c:pt>
                <c:pt idx="14">
                  <c:v>1.16066E-3</c:v>
                </c:pt>
                <c:pt idx="15">
                  <c:v>7.48188E-4</c:v>
                </c:pt>
                <c:pt idx="16">
                  <c:v>1.7386529999999999E-3</c:v>
                </c:pt>
                <c:pt idx="17">
                  <c:v>1.625858E-3</c:v>
                </c:pt>
                <c:pt idx="18">
                  <c:v>4.1914600000000002E-4</c:v>
                </c:pt>
                <c:pt idx="19">
                  <c:v>1.509058E-3</c:v>
                </c:pt>
                <c:pt idx="20">
                  <c:v>3.6301480000000001E-3</c:v>
                </c:pt>
                <c:pt idx="21">
                  <c:v>7.12815E-4</c:v>
                </c:pt>
                <c:pt idx="22">
                  <c:v>8.5497700000000004E-4</c:v>
                </c:pt>
                <c:pt idx="23">
                  <c:v>3.504671E-3</c:v>
                </c:pt>
                <c:pt idx="24">
                  <c:v>1.3462050000000001E-3</c:v>
                </c:pt>
                <c:pt idx="25">
                  <c:v>1.7039469999999999E-3</c:v>
                </c:pt>
                <c:pt idx="26">
                  <c:v>5.5129699999999996E-4</c:v>
                </c:pt>
                <c:pt idx="27">
                  <c:v>4.0045800000000002E-4</c:v>
                </c:pt>
                <c:pt idx="28">
                  <c:v>4.2648700000000002E-4</c:v>
                </c:pt>
                <c:pt idx="29">
                  <c:v>1.498379E-3</c:v>
                </c:pt>
                <c:pt idx="30">
                  <c:v>2.7498099999999999E-4</c:v>
                </c:pt>
                <c:pt idx="31">
                  <c:v>1.075896E-3</c:v>
                </c:pt>
                <c:pt idx="32">
                  <c:v>9.4107499999999998E-4</c:v>
                </c:pt>
                <c:pt idx="33">
                  <c:v>7.3283699999999996E-4</c:v>
                </c:pt>
                <c:pt idx="34">
                  <c:v>2.8632700000000001E-4</c:v>
                </c:pt>
                <c:pt idx="35">
                  <c:v>1.4369750000000001E-3</c:v>
                </c:pt>
                <c:pt idx="36">
                  <c:v>1.0778980000000001E-3</c:v>
                </c:pt>
                <c:pt idx="37">
                  <c:v>3.2503799999999999E-4</c:v>
                </c:pt>
                <c:pt idx="38">
                  <c:v>7.0213600000000001E-4</c:v>
                </c:pt>
                <c:pt idx="39">
                  <c:v>2.6476920000000001E-3</c:v>
                </c:pt>
                <c:pt idx="40">
                  <c:v>5.0858100000000003E-4</c:v>
                </c:pt>
                <c:pt idx="41">
                  <c:v>5.8133100000000004E-4</c:v>
                </c:pt>
                <c:pt idx="42">
                  <c:v>2.32933E-4</c:v>
                </c:pt>
                <c:pt idx="43">
                  <c:v>3.5160180000000001E-3</c:v>
                </c:pt>
                <c:pt idx="44">
                  <c:v>6.4340199999999995E-4</c:v>
                </c:pt>
                <c:pt idx="45">
                  <c:v>5.8239880000000004E-3</c:v>
                </c:pt>
                <c:pt idx="46">
                  <c:v>2.3954039999999998E-3</c:v>
                </c:pt>
                <c:pt idx="47">
                  <c:v>4.2849000000000001E-4</c:v>
                </c:pt>
                <c:pt idx="48">
                  <c:v>1.743325E-3</c:v>
                </c:pt>
                <c:pt idx="49">
                  <c:v>8.4696800000000003E-4</c:v>
                </c:pt>
                <c:pt idx="50">
                  <c:v>1.7019450000000001E-3</c:v>
                </c:pt>
                <c:pt idx="51">
                  <c:v>1.2347399999999999E-4</c:v>
                </c:pt>
                <c:pt idx="52">
                  <c:v>1.0358500000000001E-3</c:v>
                </c:pt>
                <c:pt idx="53">
                  <c:v>3.722253E-3</c:v>
                </c:pt>
                <c:pt idx="54">
                  <c:v>2.1190879999999999E-3</c:v>
                </c:pt>
                <c:pt idx="55">
                  <c:v>9.8779500000000008E-4</c:v>
                </c:pt>
                <c:pt idx="56">
                  <c:v>6.02021E-4</c:v>
                </c:pt>
                <c:pt idx="57">
                  <c:v>1.625858E-3</c:v>
                </c:pt>
                <c:pt idx="58">
                  <c:v>8.1693300000000005E-4</c:v>
                </c:pt>
                <c:pt idx="59">
                  <c:v>1.437643E-3</c:v>
                </c:pt>
              </c:numCache>
            </c:numRef>
          </c:val>
          <c:smooth val="0"/>
          <c:extLst>
            <c:ext xmlns:c16="http://schemas.microsoft.com/office/drawing/2014/chart" uri="{C3380CC4-5D6E-409C-BE32-E72D297353CC}">
              <c16:uniqueId val="{00000005-E87D-410A-8906-6E96173C9E97}"/>
            </c:ext>
          </c:extLst>
        </c:ser>
        <c:ser>
          <c:idx val="6"/>
          <c:order val="6"/>
          <c:tx>
            <c:strRef>
              <c:f>'Normalized-12M TwTopical Dist'!$G$1</c:f>
              <c:strCache>
                <c:ptCount val="1"/>
                <c:pt idx="0">
                  <c:v>t7</c:v>
                </c:pt>
              </c:strCache>
            </c:strRef>
          </c:tx>
          <c:spPr>
            <a:solidFill>
              <a:schemeClr val="accent6">
                <a:shade val="94000"/>
              </a:schemeClr>
            </a:solidFill>
            <a:ln>
              <a:noFill/>
            </a:ln>
            <a:effectLst/>
            <a:sp3d/>
          </c:spPr>
          <c:val>
            <c:numRef>
              <c:f>'Normalized-12M TwTopical Dist'!$G$2:$G$61</c:f>
              <c:numCache>
                <c:formatCode>General</c:formatCode>
                <c:ptCount val="60"/>
                <c:pt idx="0">
                  <c:v>1.0238370000000001E-3</c:v>
                </c:pt>
                <c:pt idx="1">
                  <c:v>8.5697900000000001E-4</c:v>
                </c:pt>
                <c:pt idx="2">
                  <c:v>2.5429100000000002E-4</c:v>
                </c:pt>
                <c:pt idx="3">
                  <c:v>1.2821320000000001E-3</c:v>
                </c:pt>
                <c:pt idx="4">
                  <c:v>3.38387E-4</c:v>
                </c:pt>
                <c:pt idx="5">
                  <c:v>7.84229E-4</c:v>
                </c:pt>
                <c:pt idx="6">
                  <c:v>6.3873000000000001E-4</c:v>
                </c:pt>
                <c:pt idx="7">
                  <c:v>1.2494279999999999E-3</c:v>
                </c:pt>
                <c:pt idx="8">
                  <c:v>2.7865170000000001E-3</c:v>
                </c:pt>
                <c:pt idx="9">
                  <c:v>6.8344800000000002E-4</c:v>
                </c:pt>
                <c:pt idx="10">
                  <c:v>6.2671600000000004E-4</c:v>
                </c:pt>
                <c:pt idx="11">
                  <c:v>9.2038500000000002E-4</c:v>
                </c:pt>
                <c:pt idx="12">
                  <c:v>3.7576299999999999E-4</c:v>
                </c:pt>
                <c:pt idx="13">
                  <c:v>1.6772499999999999E-3</c:v>
                </c:pt>
                <c:pt idx="14">
                  <c:v>1.165332E-3</c:v>
                </c:pt>
                <c:pt idx="15">
                  <c:v>8.6031599999999997E-4</c:v>
                </c:pt>
                <c:pt idx="16">
                  <c:v>2.0523450000000001E-3</c:v>
                </c:pt>
                <c:pt idx="17">
                  <c:v>1.589149E-3</c:v>
                </c:pt>
                <c:pt idx="18">
                  <c:v>5.8867299999999995E-4</c:v>
                </c:pt>
                <c:pt idx="19">
                  <c:v>1.440312E-3</c:v>
                </c:pt>
                <c:pt idx="20">
                  <c:v>3.889778E-3</c:v>
                </c:pt>
                <c:pt idx="21">
                  <c:v>9.2572399999999995E-4</c:v>
                </c:pt>
                <c:pt idx="22">
                  <c:v>8.6365400000000005E-4</c:v>
                </c:pt>
                <c:pt idx="23">
                  <c:v>3.7729780000000002E-3</c:v>
                </c:pt>
                <c:pt idx="24">
                  <c:v>1.398264E-3</c:v>
                </c:pt>
                <c:pt idx="25">
                  <c:v>1.8127379999999999E-3</c:v>
                </c:pt>
                <c:pt idx="26">
                  <c:v>5.6264300000000004E-4</c:v>
                </c:pt>
                <c:pt idx="27">
                  <c:v>3.9511800000000002E-4</c:v>
                </c:pt>
                <c:pt idx="28">
                  <c:v>5.8466799999999999E-4</c:v>
                </c:pt>
                <c:pt idx="29">
                  <c:v>2.3046329999999999E-3</c:v>
                </c:pt>
                <c:pt idx="30">
                  <c:v>3.1235699999999998E-4</c:v>
                </c:pt>
                <c:pt idx="31">
                  <c:v>1.2527650000000001E-3</c:v>
                </c:pt>
                <c:pt idx="32">
                  <c:v>8.3495399999999995E-4</c:v>
                </c:pt>
                <c:pt idx="33">
                  <c:v>8.9835999999999996E-4</c:v>
                </c:pt>
                <c:pt idx="34">
                  <c:v>3.5574000000000001E-4</c:v>
                </c:pt>
                <c:pt idx="35">
                  <c:v>1.3615560000000001E-3</c:v>
                </c:pt>
                <c:pt idx="36">
                  <c:v>8.9702499999999997E-4</c:v>
                </c:pt>
                <c:pt idx="37">
                  <c:v>4.5919100000000002E-4</c:v>
                </c:pt>
                <c:pt idx="38">
                  <c:v>8.6965999999999996E-4</c:v>
                </c:pt>
                <c:pt idx="39">
                  <c:v>2.536899E-3</c:v>
                </c:pt>
                <c:pt idx="40">
                  <c:v>5.01239E-4</c:v>
                </c:pt>
                <c:pt idx="41">
                  <c:v>7.2816500000000002E-4</c:v>
                </c:pt>
                <c:pt idx="42">
                  <c:v>3.33715E-4</c:v>
                </c:pt>
                <c:pt idx="43">
                  <c:v>3.825705E-3</c:v>
                </c:pt>
                <c:pt idx="44">
                  <c:v>6.9879800000000004E-4</c:v>
                </c:pt>
                <c:pt idx="45">
                  <c:v>6.3158839999999999E-3</c:v>
                </c:pt>
                <c:pt idx="46">
                  <c:v>2.3326649999999998E-3</c:v>
                </c:pt>
                <c:pt idx="47">
                  <c:v>4.4317299999999999E-4</c:v>
                </c:pt>
                <c:pt idx="48">
                  <c:v>1.9735880000000001E-3</c:v>
                </c:pt>
                <c:pt idx="49">
                  <c:v>8.8167400000000004E-4</c:v>
                </c:pt>
                <c:pt idx="50">
                  <c:v>2.413424E-3</c:v>
                </c:pt>
                <c:pt idx="51">
                  <c:v>1.9288700000000001E-4</c:v>
                </c:pt>
                <c:pt idx="52">
                  <c:v>9.9113299999999994E-4</c:v>
                </c:pt>
                <c:pt idx="53">
                  <c:v>3.8016769999999998E-3</c:v>
                </c:pt>
                <c:pt idx="54">
                  <c:v>2.1484550000000001E-3</c:v>
                </c:pt>
                <c:pt idx="55">
                  <c:v>1.1973680000000001E-3</c:v>
                </c:pt>
                <c:pt idx="56">
                  <c:v>5.3994999999999998E-4</c:v>
                </c:pt>
                <c:pt idx="57">
                  <c:v>1.8801480000000001E-3</c:v>
                </c:pt>
                <c:pt idx="58">
                  <c:v>1.073226E-3</c:v>
                </c:pt>
                <c:pt idx="59">
                  <c:v>1.563119E-3</c:v>
                </c:pt>
              </c:numCache>
            </c:numRef>
          </c:val>
          <c:smooth val="0"/>
          <c:extLst>
            <c:ext xmlns:c16="http://schemas.microsoft.com/office/drawing/2014/chart" uri="{C3380CC4-5D6E-409C-BE32-E72D297353CC}">
              <c16:uniqueId val="{00000006-E87D-410A-8906-6E96173C9E97}"/>
            </c:ext>
          </c:extLst>
        </c:ser>
        <c:ser>
          <c:idx val="7"/>
          <c:order val="7"/>
          <c:tx>
            <c:strRef>
              <c:f>'Normalized-12M TwTopical Dist'!$H$1</c:f>
              <c:strCache>
                <c:ptCount val="1"/>
                <c:pt idx="0">
                  <c:v>t8</c:v>
                </c:pt>
              </c:strCache>
            </c:strRef>
          </c:tx>
          <c:spPr>
            <a:solidFill>
              <a:schemeClr val="accent6">
                <a:shade val="83000"/>
              </a:schemeClr>
            </a:solidFill>
            <a:ln>
              <a:noFill/>
            </a:ln>
            <a:effectLst/>
            <a:sp3d/>
          </c:spPr>
          <c:val>
            <c:numRef>
              <c:f>'Normalized-12M TwTopical Dist'!$H$2:$H$61</c:f>
              <c:numCache>
                <c:formatCode>General</c:formatCode>
                <c:ptCount val="60"/>
                <c:pt idx="0">
                  <c:v>1.139969E-3</c:v>
                </c:pt>
                <c:pt idx="1">
                  <c:v>1.1259530000000001E-3</c:v>
                </c:pt>
                <c:pt idx="2">
                  <c:v>3.33715E-4</c:v>
                </c:pt>
                <c:pt idx="3">
                  <c:v>1.2053770000000001E-3</c:v>
                </c:pt>
                <c:pt idx="4">
                  <c:v>5.2793700000000002E-4</c:v>
                </c:pt>
                <c:pt idx="5">
                  <c:v>7.0747500000000005E-4</c:v>
                </c:pt>
                <c:pt idx="6">
                  <c:v>7.2683100000000005E-4</c:v>
                </c:pt>
                <c:pt idx="7">
                  <c:v>1.322845E-3</c:v>
                </c:pt>
                <c:pt idx="8">
                  <c:v>2.132437E-3</c:v>
                </c:pt>
                <c:pt idx="9">
                  <c:v>8.2360799999999998E-4</c:v>
                </c:pt>
                <c:pt idx="10">
                  <c:v>6.5941999999999997E-4</c:v>
                </c:pt>
                <c:pt idx="11">
                  <c:v>1.135297E-3</c:v>
                </c:pt>
                <c:pt idx="12">
                  <c:v>4.5185000000000001E-4</c:v>
                </c:pt>
                <c:pt idx="13">
                  <c:v>1.783371E-3</c:v>
                </c:pt>
                <c:pt idx="14">
                  <c:v>1.25143E-3</c:v>
                </c:pt>
                <c:pt idx="15">
                  <c:v>1.6772499999999999E-3</c:v>
                </c:pt>
                <c:pt idx="16">
                  <c:v>2.1477879999999999E-3</c:v>
                </c:pt>
                <c:pt idx="17">
                  <c:v>1.8314259999999999E-3</c:v>
                </c:pt>
                <c:pt idx="18">
                  <c:v>6.1603700000000005E-4</c:v>
                </c:pt>
                <c:pt idx="19">
                  <c:v>3.346491E-3</c:v>
                </c:pt>
                <c:pt idx="20">
                  <c:v>4.6306250000000002E-3</c:v>
                </c:pt>
                <c:pt idx="21">
                  <c:v>9.4174299999999999E-4</c:v>
                </c:pt>
                <c:pt idx="22">
                  <c:v>8.85011E-4</c:v>
                </c:pt>
                <c:pt idx="23">
                  <c:v>3.645499E-3</c:v>
                </c:pt>
                <c:pt idx="24">
                  <c:v>1.5657889999999999E-3</c:v>
                </c:pt>
                <c:pt idx="25">
                  <c:v>2.0943929999999999E-3</c:v>
                </c:pt>
                <c:pt idx="26">
                  <c:v>6.2271199999999998E-4</c:v>
                </c:pt>
                <c:pt idx="27">
                  <c:v>5.3127399999999998E-4</c:v>
                </c:pt>
                <c:pt idx="28">
                  <c:v>7.0080100000000003E-4</c:v>
                </c:pt>
                <c:pt idx="29">
                  <c:v>1.844107E-3</c:v>
                </c:pt>
                <c:pt idx="30">
                  <c:v>4.7521E-4</c:v>
                </c:pt>
                <c:pt idx="31">
                  <c:v>1.246091E-3</c:v>
                </c:pt>
                <c:pt idx="32">
                  <c:v>8.6632300000000001E-4</c:v>
                </c:pt>
                <c:pt idx="33">
                  <c:v>1.0111549999999999E-3</c:v>
                </c:pt>
                <c:pt idx="34">
                  <c:v>4.1781099999999997E-4</c:v>
                </c:pt>
                <c:pt idx="35">
                  <c:v>1.3809110000000001E-3</c:v>
                </c:pt>
                <c:pt idx="36">
                  <c:v>1.004481E-3</c:v>
                </c:pt>
                <c:pt idx="37">
                  <c:v>4.1180399999999999E-4</c:v>
                </c:pt>
                <c:pt idx="38">
                  <c:v>9.7911900000000008E-4</c:v>
                </c:pt>
                <c:pt idx="39">
                  <c:v>1.9876049999999999E-3</c:v>
                </c:pt>
                <c:pt idx="40">
                  <c:v>5.9668199999999996E-4</c:v>
                </c:pt>
                <c:pt idx="41">
                  <c:v>7.6687599999999999E-4</c:v>
                </c:pt>
                <c:pt idx="42">
                  <c:v>2.5095299999999999E-4</c:v>
                </c:pt>
                <c:pt idx="43">
                  <c:v>3.732932E-3</c:v>
                </c:pt>
                <c:pt idx="44">
                  <c:v>6.2604900000000005E-4</c:v>
                </c:pt>
                <c:pt idx="45">
                  <c:v>6.1990830000000002E-3</c:v>
                </c:pt>
                <c:pt idx="46">
                  <c:v>2.465484E-3</c:v>
                </c:pt>
                <c:pt idx="47">
                  <c:v>5.19927E-4</c:v>
                </c:pt>
                <c:pt idx="48">
                  <c:v>2.217868E-3</c:v>
                </c:pt>
                <c:pt idx="49">
                  <c:v>9.0703599999999995E-4</c:v>
                </c:pt>
                <c:pt idx="50">
                  <c:v>1.9515629999999999E-3</c:v>
                </c:pt>
                <c:pt idx="51">
                  <c:v>2.0823799999999999E-4</c:v>
                </c:pt>
                <c:pt idx="52">
                  <c:v>9.5842799999999999E-4</c:v>
                </c:pt>
                <c:pt idx="53">
                  <c:v>3.6888820000000001E-3</c:v>
                </c:pt>
                <c:pt idx="54">
                  <c:v>2.0850489999999998E-3</c:v>
                </c:pt>
                <c:pt idx="55">
                  <c:v>1.01783E-3</c:v>
                </c:pt>
                <c:pt idx="56">
                  <c:v>6.0936300000000003E-4</c:v>
                </c:pt>
                <c:pt idx="57">
                  <c:v>1.8320929999999999E-3</c:v>
                </c:pt>
                <c:pt idx="58">
                  <c:v>1.068554E-3</c:v>
                </c:pt>
                <c:pt idx="59">
                  <c:v>1.8454420000000001E-3</c:v>
                </c:pt>
              </c:numCache>
            </c:numRef>
          </c:val>
          <c:smooth val="0"/>
          <c:extLst>
            <c:ext xmlns:c16="http://schemas.microsoft.com/office/drawing/2014/chart" uri="{C3380CC4-5D6E-409C-BE32-E72D297353CC}">
              <c16:uniqueId val="{00000007-E87D-410A-8906-6E96173C9E97}"/>
            </c:ext>
          </c:extLst>
        </c:ser>
        <c:ser>
          <c:idx val="8"/>
          <c:order val="8"/>
          <c:tx>
            <c:strRef>
              <c:f>'Normalized-12M TwTopical Dist'!$I$1</c:f>
              <c:strCache>
                <c:ptCount val="1"/>
                <c:pt idx="0">
                  <c:v>t9</c:v>
                </c:pt>
              </c:strCache>
            </c:strRef>
          </c:tx>
          <c:spPr>
            <a:solidFill>
              <a:schemeClr val="accent6">
                <a:shade val="73000"/>
              </a:schemeClr>
            </a:solidFill>
            <a:ln>
              <a:noFill/>
            </a:ln>
            <a:effectLst/>
            <a:sp3d/>
          </c:spPr>
          <c:val>
            <c:numRef>
              <c:f>'Normalized-12M TwTopical Dist'!$I$2:$I$61</c:f>
              <c:numCache>
                <c:formatCode>General</c:formatCode>
                <c:ptCount val="60"/>
                <c:pt idx="0">
                  <c:v>1.259439E-3</c:v>
                </c:pt>
                <c:pt idx="1">
                  <c:v>8.3495399999999995E-4</c:v>
                </c:pt>
                <c:pt idx="2">
                  <c:v>2.9300099999999998E-4</c:v>
                </c:pt>
                <c:pt idx="3">
                  <c:v>1.6672379999999999E-3</c:v>
                </c:pt>
                <c:pt idx="4">
                  <c:v>6.8011000000000005E-4</c:v>
                </c:pt>
                <c:pt idx="5">
                  <c:v>7.8956899999999995E-4</c:v>
                </c:pt>
                <c:pt idx="6">
                  <c:v>8.4096099999999999E-4</c:v>
                </c:pt>
                <c:pt idx="7">
                  <c:v>9.3840600000000003E-4</c:v>
                </c:pt>
                <c:pt idx="8">
                  <c:v>2.1084089999999999E-3</c:v>
                </c:pt>
                <c:pt idx="9">
                  <c:v>7.2616300000000005E-4</c:v>
                </c:pt>
                <c:pt idx="10">
                  <c:v>6.0802800000000004E-4</c:v>
                </c:pt>
                <c:pt idx="11">
                  <c:v>1.6992750000000001E-3</c:v>
                </c:pt>
                <c:pt idx="12">
                  <c:v>5.8867299999999995E-4</c:v>
                </c:pt>
                <c:pt idx="13">
                  <c:v>2.0863840000000002E-3</c:v>
                </c:pt>
                <c:pt idx="14">
                  <c:v>1.4463189999999999E-3</c:v>
                </c:pt>
                <c:pt idx="15">
                  <c:v>8.0959200000000004E-4</c:v>
                </c:pt>
                <c:pt idx="16">
                  <c:v>2.0396640000000001E-3</c:v>
                </c:pt>
                <c:pt idx="17">
                  <c:v>2.0369939999999999E-3</c:v>
                </c:pt>
                <c:pt idx="18">
                  <c:v>5.56636E-4</c:v>
                </c:pt>
                <c:pt idx="19">
                  <c:v>1.864798E-3</c:v>
                </c:pt>
                <c:pt idx="20">
                  <c:v>4.7193929999999997E-3</c:v>
                </c:pt>
                <c:pt idx="21">
                  <c:v>8.2427499999999996E-4</c:v>
                </c:pt>
                <c:pt idx="22">
                  <c:v>1.2180590000000001E-3</c:v>
                </c:pt>
                <c:pt idx="23">
                  <c:v>4.3336190000000004E-3</c:v>
                </c:pt>
                <c:pt idx="24">
                  <c:v>1.9241989999999999E-3</c:v>
                </c:pt>
                <c:pt idx="25">
                  <c:v>1.8801480000000001E-3</c:v>
                </c:pt>
                <c:pt idx="26">
                  <c:v>7.5686500000000001E-4</c:v>
                </c:pt>
                <c:pt idx="27">
                  <c:v>6.2871800000000001E-4</c:v>
                </c:pt>
                <c:pt idx="28">
                  <c:v>7.3684200000000003E-4</c:v>
                </c:pt>
                <c:pt idx="29">
                  <c:v>1.8975019999999999E-3</c:v>
                </c:pt>
                <c:pt idx="30">
                  <c:v>4.6186099999999999E-4</c:v>
                </c:pt>
                <c:pt idx="31">
                  <c:v>1.0558729999999999E-3</c:v>
                </c:pt>
                <c:pt idx="32">
                  <c:v>7.1348199999999998E-4</c:v>
                </c:pt>
                <c:pt idx="33">
                  <c:v>1.0138250000000001E-3</c:v>
                </c:pt>
                <c:pt idx="34">
                  <c:v>5.1525500000000005E-4</c:v>
                </c:pt>
                <c:pt idx="35">
                  <c:v>1.416952E-3</c:v>
                </c:pt>
                <c:pt idx="36">
                  <c:v>1.1573219999999999E-3</c:v>
                </c:pt>
                <c:pt idx="37">
                  <c:v>3.88444E-4</c:v>
                </c:pt>
                <c:pt idx="38">
                  <c:v>8.8167400000000004E-4</c:v>
                </c:pt>
                <c:pt idx="39">
                  <c:v>1.8461090000000001E-3</c:v>
                </c:pt>
                <c:pt idx="40">
                  <c:v>5.19927E-4</c:v>
                </c:pt>
                <c:pt idx="41">
                  <c:v>8.5163999999999997E-4</c:v>
                </c:pt>
                <c:pt idx="42">
                  <c:v>3.5707499999999999E-4</c:v>
                </c:pt>
                <c:pt idx="43">
                  <c:v>4.208809E-3</c:v>
                </c:pt>
                <c:pt idx="44">
                  <c:v>8.4296299999999996E-4</c:v>
                </c:pt>
                <c:pt idx="45">
                  <c:v>6.5181149999999997E-3</c:v>
                </c:pt>
                <c:pt idx="46">
                  <c:v>2.3913990000000002E-3</c:v>
                </c:pt>
                <c:pt idx="47">
                  <c:v>5.1592299999999995E-4</c:v>
                </c:pt>
                <c:pt idx="48">
                  <c:v>2.335335E-3</c:v>
                </c:pt>
                <c:pt idx="49">
                  <c:v>8.2828000000000003E-4</c:v>
                </c:pt>
                <c:pt idx="50">
                  <c:v>2.4788319999999998E-3</c:v>
                </c:pt>
                <c:pt idx="51">
                  <c:v>2.1758199999999999E-4</c:v>
                </c:pt>
                <c:pt idx="52">
                  <c:v>1.0718909999999999E-3</c:v>
                </c:pt>
                <c:pt idx="53">
                  <c:v>3.4906550000000001E-3</c:v>
                </c:pt>
                <c:pt idx="54">
                  <c:v>2.169813E-3</c:v>
                </c:pt>
                <c:pt idx="55">
                  <c:v>9.4441200000000005E-4</c:v>
                </c:pt>
                <c:pt idx="56">
                  <c:v>7.5352800000000005E-4</c:v>
                </c:pt>
                <c:pt idx="57">
                  <c:v>2.0169710000000002E-3</c:v>
                </c:pt>
                <c:pt idx="58">
                  <c:v>1.825419E-3</c:v>
                </c:pt>
                <c:pt idx="59">
                  <c:v>1.785373E-3</c:v>
                </c:pt>
              </c:numCache>
            </c:numRef>
          </c:val>
          <c:smooth val="0"/>
          <c:extLst>
            <c:ext xmlns:c16="http://schemas.microsoft.com/office/drawing/2014/chart" uri="{C3380CC4-5D6E-409C-BE32-E72D297353CC}">
              <c16:uniqueId val="{00000008-E87D-410A-8906-6E96173C9E97}"/>
            </c:ext>
          </c:extLst>
        </c:ser>
        <c:ser>
          <c:idx val="9"/>
          <c:order val="9"/>
          <c:tx>
            <c:strRef>
              <c:f>'Normalized-12M TwTopical Dist'!$J$1</c:f>
              <c:strCache>
                <c:ptCount val="1"/>
                <c:pt idx="0">
                  <c:v>t10</c:v>
                </c:pt>
              </c:strCache>
            </c:strRef>
          </c:tx>
          <c:spPr>
            <a:solidFill>
              <a:schemeClr val="accent6">
                <a:shade val="62000"/>
              </a:schemeClr>
            </a:solidFill>
            <a:ln>
              <a:noFill/>
            </a:ln>
            <a:effectLst/>
            <a:sp3d/>
          </c:spPr>
          <c:val>
            <c:numRef>
              <c:f>'Normalized-12M TwTopical Dist'!$J$2:$J$61</c:f>
              <c:numCache>
                <c:formatCode>General</c:formatCode>
                <c:ptCount val="60"/>
                <c:pt idx="0">
                  <c:v>1.312833E-3</c:v>
                </c:pt>
                <c:pt idx="1">
                  <c:v>1.0745609999999999E-3</c:v>
                </c:pt>
                <c:pt idx="2">
                  <c:v>6.9145700000000003E-4</c:v>
                </c:pt>
                <c:pt idx="3">
                  <c:v>2.5021930000000002E-3</c:v>
                </c:pt>
                <c:pt idx="4">
                  <c:v>5.29939E-4</c:v>
                </c:pt>
                <c:pt idx="5">
                  <c:v>1.522406E-3</c:v>
                </c:pt>
                <c:pt idx="6">
                  <c:v>8.3428699999999996E-4</c:v>
                </c:pt>
                <c:pt idx="7">
                  <c:v>1.2601069999999999E-3</c:v>
                </c:pt>
                <c:pt idx="8">
                  <c:v>2.4287750000000002E-3</c:v>
                </c:pt>
                <c:pt idx="9">
                  <c:v>8.1960300000000002E-4</c:v>
                </c:pt>
                <c:pt idx="10">
                  <c:v>7.9223900000000003E-4</c:v>
                </c:pt>
                <c:pt idx="11">
                  <c:v>1.1913609999999999E-3</c:v>
                </c:pt>
                <c:pt idx="12">
                  <c:v>8.1893600000000003E-4</c:v>
                </c:pt>
                <c:pt idx="13">
                  <c:v>2.215865E-3</c:v>
                </c:pt>
                <c:pt idx="14">
                  <c:v>1.4970439999999999E-3</c:v>
                </c:pt>
                <c:pt idx="15">
                  <c:v>1.0325130000000001E-3</c:v>
                </c:pt>
                <c:pt idx="16">
                  <c:v>2.3473489999999999E-3</c:v>
                </c:pt>
                <c:pt idx="17">
                  <c:v>2.0943929999999999E-3</c:v>
                </c:pt>
                <c:pt idx="18">
                  <c:v>5.0924900000000003E-4</c:v>
                </c:pt>
                <c:pt idx="19">
                  <c:v>2.0243129999999998E-3</c:v>
                </c:pt>
                <c:pt idx="20">
                  <c:v>5.2673520000000003E-3</c:v>
                </c:pt>
                <c:pt idx="21">
                  <c:v>7.4084699999999999E-4</c:v>
                </c:pt>
                <c:pt idx="22">
                  <c:v>1.3435350000000001E-3</c:v>
                </c:pt>
                <c:pt idx="23">
                  <c:v>5.3220810000000002E-3</c:v>
                </c:pt>
                <c:pt idx="24">
                  <c:v>2.47416E-3</c:v>
                </c:pt>
                <c:pt idx="25">
                  <c:v>2.61699E-3</c:v>
                </c:pt>
                <c:pt idx="26">
                  <c:v>1.094584E-3</c:v>
                </c:pt>
                <c:pt idx="27">
                  <c:v>7.9891300000000005E-4</c:v>
                </c:pt>
                <c:pt idx="28">
                  <c:v>8.3495399999999995E-4</c:v>
                </c:pt>
                <c:pt idx="29">
                  <c:v>2.0630240000000001E-3</c:v>
                </c:pt>
                <c:pt idx="30">
                  <c:v>5.7866099999999995E-4</c:v>
                </c:pt>
                <c:pt idx="31">
                  <c:v>1.367563E-3</c:v>
                </c:pt>
                <c:pt idx="32">
                  <c:v>7.1948900000000002E-4</c:v>
                </c:pt>
                <c:pt idx="33">
                  <c:v>1.5337529999999999E-3</c:v>
                </c:pt>
                <c:pt idx="34">
                  <c:v>6.0535799999999996E-4</c:v>
                </c:pt>
                <c:pt idx="35">
                  <c:v>1.6939360000000001E-3</c:v>
                </c:pt>
                <c:pt idx="36">
                  <c:v>1.333524E-3</c:v>
                </c:pt>
                <c:pt idx="37">
                  <c:v>4.5051500000000002E-4</c:v>
                </c:pt>
                <c:pt idx="38">
                  <c:v>1.2634440000000001E-3</c:v>
                </c:pt>
                <c:pt idx="39">
                  <c:v>2.1224249999999998E-3</c:v>
                </c:pt>
                <c:pt idx="40">
                  <c:v>5.9000800000000005E-4</c:v>
                </c:pt>
                <c:pt idx="41">
                  <c:v>8.7166299999999995E-4</c:v>
                </c:pt>
                <c:pt idx="42">
                  <c:v>5.2793700000000002E-4</c:v>
                </c:pt>
                <c:pt idx="43">
                  <c:v>4.5498659999999996E-3</c:v>
                </c:pt>
                <c:pt idx="44">
                  <c:v>1.0638819999999999E-3</c:v>
                </c:pt>
                <c:pt idx="45">
                  <c:v>8.8287550000000006E-3</c:v>
                </c:pt>
                <c:pt idx="46">
                  <c:v>2.6016390000000002E-3</c:v>
                </c:pt>
                <c:pt idx="47">
                  <c:v>5.3060599999999998E-4</c:v>
                </c:pt>
                <c:pt idx="48">
                  <c:v>2.5415709999999998E-3</c:v>
                </c:pt>
                <c:pt idx="49">
                  <c:v>1.057208E-3</c:v>
                </c:pt>
                <c:pt idx="50">
                  <c:v>2.8973110000000001E-3</c:v>
                </c:pt>
                <c:pt idx="51">
                  <c:v>2.46281E-4</c:v>
                </c:pt>
                <c:pt idx="52">
                  <c:v>1.1152740000000001E-3</c:v>
                </c:pt>
                <c:pt idx="53">
                  <c:v>4.017924E-3</c:v>
                </c:pt>
                <c:pt idx="54">
                  <c:v>2.7451369999999999E-3</c:v>
                </c:pt>
                <c:pt idx="55">
                  <c:v>1.0111549999999999E-3</c:v>
                </c:pt>
                <c:pt idx="56">
                  <c:v>6.5941999999999997E-4</c:v>
                </c:pt>
                <c:pt idx="57">
                  <c:v>2.1664760000000001E-3</c:v>
                </c:pt>
                <c:pt idx="58">
                  <c:v>1.376239E-3</c:v>
                </c:pt>
                <c:pt idx="59">
                  <c:v>1.9141869999999999E-3</c:v>
                </c:pt>
              </c:numCache>
            </c:numRef>
          </c:val>
          <c:smooth val="0"/>
          <c:extLst>
            <c:ext xmlns:c16="http://schemas.microsoft.com/office/drawing/2014/chart" uri="{C3380CC4-5D6E-409C-BE32-E72D297353CC}">
              <c16:uniqueId val="{00000009-E87D-410A-8906-6E96173C9E97}"/>
            </c:ext>
          </c:extLst>
        </c:ser>
        <c:ser>
          <c:idx val="10"/>
          <c:order val="10"/>
          <c:tx>
            <c:strRef>
              <c:f>'Normalized-12M TwTopical Dist'!$K$1</c:f>
              <c:strCache>
                <c:ptCount val="1"/>
                <c:pt idx="0">
                  <c:v>t11</c:v>
                </c:pt>
              </c:strCache>
            </c:strRef>
          </c:tx>
          <c:spPr>
            <a:solidFill>
              <a:schemeClr val="accent6">
                <a:shade val="51000"/>
              </a:schemeClr>
            </a:solidFill>
            <a:ln>
              <a:noFill/>
            </a:ln>
            <a:effectLst/>
            <a:sp3d/>
          </c:spPr>
          <c:val>
            <c:numRef>
              <c:f>'Normalized-12M TwTopical Dist'!$K$2:$K$61</c:f>
              <c:numCache>
                <c:formatCode>General</c:formatCode>
                <c:ptCount val="60"/>
                <c:pt idx="0">
                  <c:v>1.196033E-3</c:v>
                </c:pt>
                <c:pt idx="1">
                  <c:v>1.0405220000000001E-3</c:v>
                </c:pt>
                <c:pt idx="2">
                  <c:v>6.9279200000000002E-4</c:v>
                </c:pt>
                <c:pt idx="3">
                  <c:v>4.8482070000000002E-3</c:v>
                </c:pt>
                <c:pt idx="4">
                  <c:v>6.7610599999999999E-4</c:v>
                </c:pt>
                <c:pt idx="5">
                  <c:v>1.5103930000000001E-3</c:v>
                </c:pt>
                <c:pt idx="6">
                  <c:v>8.2828000000000003E-4</c:v>
                </c:pt>
                <c:pt idx="7">
                  <c:v>1.474351E-3</c:v>
                </c:pt>
                <c:pt idx="8">
                  <c:v>3.2256860000000002E-3</c:v>
                </c:pt>
                <c:pt idx="9">
                  <c:v>9.8646099999999989E-4</c:v>
                </c:pt>
                <c:pt idx="10">
                  <c:v>1.2554350000000001E-3</c:v>
                </c:pt>
                <c:pt idx="11">
                  <c:v>1.3855829999999999E-3</c:v>
                </c:pt>
                <c:pt idx="12">
                  <c:v>9.4708200000000002E-4</c:v>
                </c:pt>
                <c:pt idx="13">
                  <c:v>2.2966240000000001E-3</c:v>
                </c:pt>
                <c:pt idx="14">
                  <c:v>2.0510099999999998E-3</c:v>
                </c:pt>
                <c:pt idx="15">
                  <c:v>1.2254E-3</c:v>
                </c:pt>
                <c:pt idx="16">
                  <c:v>2.6536989999999998E-3</c:v>
                </c:pt>
                <c:pt idx="17">
                  <c:v>2.2078559999999998E-3</c:v>
                </c:pt>
                <c:pt idx="18">
                  <c:v>6.6742899999999998E-4</c:v>
                </c:pt>
                <c:pt idx="19">
                  <c:v>2.0663610000000001E-3</c:v>
                </c:pt>
                <c:pt idx="20">
                  <c:v>5.8533550000000002E-3</c:v>
                </c:pt>
                <c:pt idx="21">
                  <c:v>1.1012579999999999E-3</c:v>
                </c:pt>
                <c:pt idx="22">
                  <c:v>1.3288519999999999E-3</c:v>
                </c:pt>
                <c:pt idx="23">
                  <c:v>5.8299950000000001E-3</c:v>
                </c:pt>
                <c:pt idx="24">
                  <c:v>3.4632909999999999E-3</c:v>
                </c:pt>
                <c:pt idx="25">
                  <c:v>2.570938E-3</c:v>
                </c:pt>
                <c:pt idx="26">
                  <c:v>1.2387489999999999E-3</c:v>
                </c:pt>
                <c:pt idx="27">
                  <c:v>8.9101800000000004E-4</c:v>
                </c:pt>
                <c:pt idx="28">
                  <c:v>1.192696E-3</c:v>
                </c:pt>
                <c:pt idx="29">
                  <c:v>2.5001899999999998E-3</c:v>
                </c:pt>
                <c:pt idx="30">
                  <c:v>6.7677299999999998E-4</c:v>
                </c:pt>
                <c:pt idx="31">
                  <c:v>1.4776889999999999E-3</c:v>
                </c:pt>
                <c:pt idx="32">
                  <c:v>6.9813099999999995E-4</c:v>
                </c:pt>
                <c:pt idx="33">
                  <c:v>2.0897210000000001E-3</c:v>
                </c:pt>
                <c:pt idx="34">
                  <c:v>7.3016800000000001E-4</c:v>
                </c:pt>
                <c:pt idx="35">
                  <c:v>1.822749E-3</c:v>
                </c:pt>
                <c:pt idx="36">
                  <c:v>1.5771349999999999E-3</c:v>
                </c:pt>
                <c:pt idx="37">
                  <c:v>6.8411500000000001E-4</c:v>
                </c:pt>
                <c:pt idx="38">
                  <c:v>1.8401030000000001E-3</c:v>
                </c:pt>
                <c:pt idx="39">
                  <c:v>2.165808E-3</c:v>
                </c:pt>
                <c:pt idx="40">
                  <c:v>6.48074E-4</c:v>
                </c:pt>
                <c:pt idx="41">
                  <c:v>7.9891300000000005E-4</c:v>
                </c:pt>
                <c:pt idx="42">
                  <c:v>6.3873000000000001E-4</c:v>
                </c:pt>
                <c:pt idx="43">
                  <c:v>4.5211660000000001E-3</c:v>
                </c:pt>
                <c:pt idx="44">
                  <c:v>8.6498800000000002E-4</c:v>
                </c:pt>
                <c:pt idx="45">
                  <c:v>9.2178659999999999E-3</c:v>
                </c:pt>
                <c:pt idx="46">
                  <c:v>3.176964E-3</c:v>
                </c:pt>
                <c:pt idx="47">
                  <c:v>6.4139999999999998E-4</c:v>
                </c:pt>
                <c:pt idx="48">
                  <c:v>2.4007429999999999E-3</c:v>
                </c:pt>
                <c:pt idx="49">
                  <c:v>1.240084E-3</c:v>
                </c:pt>
                <c:pt idx="50">
                  <c:v>2.9153310000000002E-3</c:v>
                </c:pt>
                <c:pt idx="51">
                  <c:v>3.9178100000000001E-4</c:v>
                </c:pt>
                <c:pt idx="52">
                  <c:v>1.270118E-3</c:v>
                </c:pt>
                <c:pt idx="53">
                  <c:v>4.0225959999999998E-3</c:v>
                </c:pt>
                <c:pt idx="54">
                  <c:v>3.103546E-3</c:v>
                </c:pt>
                <c:pt idx="55">
                  <c:v>1.184687E-3</c:v>
                </c:pt>
                <c:pt idx="56">
                  <c:v>7.2616300000000005E-4</c:v>
                </c:pt>
                <c:pt idx="57">
                  <c:v>2.0883859999999998E-3</c:v>
                </c:pt>
                <c:pt idx="58">
                  <c:v>1.4109459999999999E-3</c:v>
                </c:pt>
                <c:pt idx="59">
                  <c:v>2.2772690000000002E-3</c:v>
                </c:pt>
              </c:numCache>
            </c:numRef>
          </c:val>
          <c:smooth val="0"/>
          <c:extLst>
            <c:ext xmlns:c16="http://schemas.microsoft.com/office/drawing/2014/chart" uri="{C3380CC4-5D6E-409C-BE32-E72D297353CC}">
              <c16:uniqueId val="{0000000A-E87D-410A-8906-6E96173C9E97}"/>
            </c:ext>
          </c:extLst>
        </c:ser>
        <c:ser>
          <c:idx val="11"/>
          <c:order val="11"/>
          <c:tx>
            <c:strRef>
              <c:f>'Normalized-12M TwTopical Dist'!$L$1</c:f>
              <c:strCache>
                <c:ptCount val="1"/>
                <c:pt idx="0">
                  <c:v>t12</c:v>
                </c:pt>
              </c:strCache>
            </c:strRef>
          </c:tx>
          <c:spPr>
            <a:solidFill>
              <a:schemeClr val="accent6">
                <a:shade val="40000"/>
              </a:schemeClr>
            </a:solidFill>
            <a:ln>
              <a:noFill/>
            </a:ln>
            <a:effectLst/>
            <a:sp3d/>
          </c:spPr>
          <c:val>
            <c:numRef>
              <c:f>'Normalized-12M TwTopical Dist'!$L$2:$L$61</c:f>
              <c:numCache>
                <c:formatCode>General</c:formatCode>
                <c:ptCount val="60"/>
                <c:pt idx="0">
                  <c:v>1.614512E-3</c:v>
                </c:pt>
                <c:pt idx="1">
                  <c:v>1.1086E-3</c:v>
                </c:pt>
                <c:pt idx="2">
                  <c:v>7.6821099999999998E-4</c:v>
                </c:pt>
                <c:pt idx="3">
                  <c:v>6.4533739999999996E-3</c:v>
                </c:pt>
                <c:pt idx="4">
                  <c:v>6.2204399999999998E-4</c:v>
                </c:pt>
                <c:pt idx="5">
                  <c:v>1.2287369999999999E-3</c:v>
                </c:pt>
                <c:pt idx="6">
                  <c:v>7.8756699999999998E-4</c:v>
                </c:pt>
                <c:pt idx="7">
                  <c:v>1.585812E-3</c:v>
                </c:pt>
                <c:pt idx="8">
                  <c:v>3.3237980000000002E-3</c:v>
                </c:pt>
                <c:pt idx="9">
                  <c:v>1.049199E-3</c:v>
                </c:pt>
                <c:pt idx="10">
                  <c:v>1.418955E-3</c:v>
                </c:pt>
                <c:pt idx="11">
                  <c:v>1.7233019999999999E-3</c:v>
                </c:pt>
                <c:pt idx="12">
                  <c:v>8.9368800000000001E-4</c:v>
                </c:pt>
                <c:pt idx="13">
                  <c:v>2.5642629999999998E-3</c:v>
                </c:pt>
                <c:pt idx="14">
                  <c:v>2.1117459999999998E-3</c:v>
                </c:pt>
                <c:pt idx="15">
                  <c:v>1.2534320000000001E-3</c:v>
                </c:pt>
                <c:pt idx="16">
                  <c:v>2.775839E-3</c:v>
                </c:pt>
                <c:pt idx="17">
                  <c:v>2.2946220000000001E-3</c:v>
                </c:pt>
                <c:pt idx="18">
                  <c:v>8.1826800000000003E-4</c:v>
                </c:pt>
                <c:pt idx="19">
                  <c:v>2.9159989999999998E-3</c:v>
                </c:pt>
                <c:pt idx="20">
                  <c:v>8.316169E-3</c:v>
                </c:pt>
                <c:pt idx="21">
                  <c:v>1.507055E-3</c:v>
                </c:pt>
                <c:pt idx="22">
                  <c:v>1.4810260000000001E-3</c:v>
                </c:pt>
                <c:pt idx="23">
                  <c:v>6.4320159999999996E-3</c:v>
                </c:pt>
                <c:pt idx="24">
                  <c:v>2.8165519999999999E-3</c:v>
                </c:pt>
                <c:pt idx="25">
                  <c:v>2.7511440000000001E-3</c:v>
                </c:pt>
                <c:pt idx="26">
                  <c:v>1.3809110000000001E-3</c:v>
                </c:pt>
                <c:pt idx="27">
                  <c:v>1.2267350000000001E-3</c:v>
                </c:pt>
                <c:pt idx="28">
                  <c:v>1.4116129999999999E-3</c:v>
                </c:pt>
                <c:pt idx="29">
                  <c:v>2.8832950000000001E-3</c:v>
                </c:pt>
                <c:pt idx="30">
                  <c:v>6.9679599999999996E-4</c:v>
                </c:pt>
                <c:pt idx="31">
                  <c:v>1.7233019999999999E-3</c:v>
                </c:pt>
                <c:pt idx="32">
                  <c:v>6.7343600000000002E-4</c:v>
                </c:pt>
                <c:pt idx="33">
                  <c:v>2.3213190000000001E-3</c:v>
                </c:pt>
                <c:pt idx="34">
                  <c:v>8.5097199999999997E-4</c:v>
                </c:pt>
                <c:pt idx="35">
                  <c:v>1.9695839999999999E-3</c:v>
                </c:pt>
                <c:pt idx="36">
                  <c:v>1.5717960000000001E-3</c:v>
                </c:pt>
                <c:pt idx="37">
                  <c:v>5.8066400000000005E-4</c:v>
                </c:pt>
                <c:pt idx="38">
                  <c:v>2.4321120000000002E-3</c:v>
                </c:pt>
                <c:pt idx="39">
                  <c:v>2.9567119999999998E-3</c:v>
                </c:pt>
                <c:pt idx="40">
                  <c:v>8.5230699999999996E-4</c:v>
                </c:pt>
                <c:pt idx="41">
                  <c:v>1.1406369999999999E-3</c:v>
                </c:pt>
                <c:pt idx="42">
                  <c:v>5.56636E-4</c:v>
                </c:pt>
                <c:pt idx="43">
                  <c:v>5.417524E-3</c:v>
                </c:pt>
                <c:pt idx="44">
                  <c:v>9.8512600000000001E-4</c:v>
                </c:pt>
                <c:pt idx="45">
                  <c:v>1.1025264999999999E-2</c:v>
                </c:pt>
                <c:pt idx="46">
                  <c:v>3.4979970000000001E-3</c:v>
                </c:pt>
                <c:pt idx="47">
                  <c:v>6.9279200000000002E-4</c:v>
                </c:pt>
                <c:pt idx="48">
                  <c:v>2.4754949999999999E-3</c:v>
                </c:pt>
                <c:pt idx="49">
                  <c:v>1.519737E-3</c:v>
                </c:pt>
                <c:pt idx="50">
                  <c:v>2.690408E-3</c:v>
                </c:pt>
                <c:pt idx="51">
                  <c:v>4.2114799999999999E-4</c:v>
                </c:pt>
                <c:pt idx="52">
                  <c:v>1.286136E-3</c:v>
                </c:pt>
                <c:pt idx="53">
                  <c:v>5.1118409999999998E-3</c:v>
                </c:pt>
                <c:pt idx="54">
                  <c:v>3.7149119999999999E-3</c:v>
                </c:pt>
                <c:pt idx="55">
                  <c:v>1.1279560000000001E-3</c:v>
                </c:pt>
                <c:pt idx="56">
                  <c:v>7.0947700000000002E-4</c:v>
                </c:pt>
                <c:pt idx="57">
                  <c:v>2.2645880000000001E-3</c:v>
                </c:pt>
                <c:pt idx="58">
                  <c:v>1.4256290000000001E-3</c:v>
                </c:pt>
                <c:pt idx="59">
                  <c:v>2.704424E-3</c:v>
                </c:pt>
              </c:numCache>
            </c:numRef>
          </c:val>
          <c:smooth val="0"/>
          <c:extLst>
            <c:ext xmlns:c16="http://schemas.microsoft.com/office/drawing/2014/chart" uri="{C3380CC4-5D6E-409C-BE32-E72D297353CC}">
              <c16:uniqueId val="{0000000B-E87D-410A-8906-6E96173C9E97}"/>
            </c:ext>
          </c:extLst>
        </c:ser>
        <c:dLbls>
          <c:showLegendKey val="0"/>
          <c:showVal val="0"/>
          <c:showCatName val="0"/>
          <c:showSerName val="0"/>
          <c:showPercent val="0"/>
          <c:showBubbleSize val="0"/>
        </c:dLbls>
        <c:axId val="143458608"/>
        <c:axId val="194296384"/>
        <c:axId val="194292032"/>
      </c:line3DChart>
      <c:catAx>
        <c:axId val="143458608"/>
        <c:scaling>
          <c:orientation val="minMax"/>
        </c:scaling>
        <c:delete val="0"/>
        <c:axPos val="b"/>
        <c:title>
          <c:tx>
            <c:rich>
              <a:bodyPr rot="0" spcFirstLastPara="1" vertOverflow="ellipsis" vert="horz" wrap="square" anchor="ctr" anchorCtr="1"/>
              <a:lstStyle/>
              <a:p>
                <a:pPr>
                  <a:defRPr sz="1200" b="1" i="0" u="none" strike="noStrike" kern="1200" baseline="0">
                    <a:solidFill>
                      <a:sysClr val="windowText" lastClr="000000"/>
                    </a:solidFill>
                    <a:latin typeface="Calibri" panose="020F0502020204030204" pitchFamily="34" charset="0"/>
                    <a:ea typeface="+mn-ea"/>
                    <a:cs typeface="+mn-cs"/>
                  </a:defRPr>
                </a:pPr>
                <a:r>
                  <a:rPr lang="en-US" sz="1200" b="1">
                    <a:solidFill>
                      <a:sysClr val="windowText" lastClr="000000"/>
                    </a:solidFill>
                    <a:latin typeface="Calibri" panose="020F0502020204030204" pitchFamily="34" charset="0"/>
                  </a:rPr>
                  <a:t>Topics</a:t>
                </a:r>
              </a:p>
            </c:rich>
          </c:tx>
          <c:layout>
            <c:manualLayout>
              <c:xMode val="edge"/>
              <c:yMode val="edge"/>
              <c:x val="0.47777818797432636"/>
              <c:y val="0.83204106708411663"/>
            </c:manualLayout>
          </c:layout>
          <c:overlay val="0"/>
          <c:spPr>
            <a:noFill/>
            <a:ln>
              <a:noFill/>
            </a:ln>
            <a:effectLst/>
          </c:spPr>
        </c:title>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94296384"/>
        <c:crosses val="autoZero"/>
        <c:auto val="1"/>
        <c:lblAlgn val="ctr"/>
        <c:lblOffset val="100"/>
        <c:tickLblSkip val="5"/>
        <c:noMultiLvlLbl val="0"/>
      </c:catAx>
      <c:valAx>
        <c:axId val="194296384"/>
        <c:scaling>
          <c:orientation val="minMax"/>
        </c:scaling>
        <c:delete val="0"/>
        <c:axPos val="l"/>
        <c:majorGridlines>
          <c:spPr>
            <a:ln w="9525" cap="flat" cmpd="sng" algn="ctr">
              <a:solidFill>
                <a:schemeClr val="bg1">
                  <a:lumMod val="65000"/>
                </a:schemeClr>
              </a:solidFill>
              <a:prstDash val="solid"/>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Calibri" panose="020F0502020204030204" pitchFamily="34" charset="0"/>
                    <a:ea typeface="+mn-ea"/>
                    <a:cs typeface="+mn-cs"/>
                  </a:defRPr>
                </a:pPr>
                <a:r>
                  <a:rPr lang="en-US" sz="1200" b="0">
                    <a:solidFill>
                      <a:sysClr val="windowText" lastClr="000000"/>
                    </a:solidFill>
                    <a:latin typeface="Calibri" panose="020F0502020204030204" pitchFamily="34" charset="0"/>
                  </a:rPr>
                  <a:t>Normalized topic frequency</a:t>
                </a:r>
              </a:p>
            </c:rich>
          </c:tx>
          <c:layout>
            <c:manualLayout>
              <c:xMode val="edge"/>
              <c:yMode val="edge"/>
              <c:x val="1.0124979291642829E-2"/>
              <c:y val="0.11617402682770249"/>
            </c:manualLayout>
          </c:layout>
          <c:overlay val="0"/>
          <c:spPr>
            <a:noFill/>
            <a:ln>
              <a:noFill/>
            </a:ln>
            <a:effectLst/>
          </c:spPr>
        </c:title>
        <c:numFmt formatCode="General" sourceLinked="1"/>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43458608"/>
        <c:crosses val="autoZero"/>
        <c:crossBetween val="between"/>
      </c:valAx>
      <c:serAx>
        <c:axId val="194292032"/>
        <c:scaling>
          <c:orientation val="minMax"/>
        </c:scaling>
        <c:delete val="1"/>
        <c:axPos val="b"/>
        <c:majorTickMark val="out"/>
        <c:minorTickMark val="none"/>
        <c:tickLblPos val="nextTo"/>
        <c:crossAx val="194296384"/>
        <c:crosses val="autoZero"/>
        <c:tickLblSkip val="5"/>
      </c:serAx>
      <c:spPr>
        <a:noFill/>
        <a:ln>
          <a:noFill/>
        </a:ln>
        <a:effectLst/>
      </c:spPr>
    </c:plotArea>
    <c:plotVisOnly val="1"/>
    <c:dispBlanksAs val="gap"/>
    <c:showDLblsOverMax val="0"/>
  </c:chart>
  <c:spPr>
    <a:solidFill>
      <a:schemeClr val="bg1"/>
    </a:solidFill>
    <a:ln w="9525" cap="flat" cmpd="sng" algn="ctr">
      <a:solidFill>
        <a:schemeClr val="tx1"/>
      </a:solidFill>
      <a:prstDash val="solid"/>
      <a:round/>
    </a:ln>
    <a:effectLst>
      <a:outerShdw blurRad="50800" dist="38100" dir="2700000" algn="tl" rotWithShape="0">
        <a:prstClr val="black">
          <a:alpha val="40000"/>
        </a:prstClr>
      </a:outerShdw>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6">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96412"/>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777607" y="1"/>
            <a:ext cx="2889938" cy="496412"/>
          </a:xfrm>
          <a:prstGeom prst="rect">
            <a:avLst/>
          </a:prstGeom>
        </p:spPr>
        <p:txBody>
          <a:bodyPr vert="horz" lIns="91440" tIns="45720" rIns="91440" bIns="45720" rtlCol="0"/>
          <a:lstStyle>
            <a:lvl1pPr algn="r">
              <a:defRPr sz="1200"/>
            </a:lvl1pPr>
          </a:lstStyle>
          <a:p>
            <a:fld id="{E326A0CC-E479-4405-BF0E-D0FA990F9618}" type="datetimeFigureOut">
              <a:rPr lang="en-AU" smtClean="0"/>
              <a:t>17/02/2022</a:t>
            </a:fld>
            <a:endParaRPr lang="en-AU"/>
          </a:p>
        </p:txBody>
      </p:sp>
      <p:sp>
        <p:nvSpPr>
          <p:cNvPr id="4" name="Footer Placeholder 3"/>
          <p:cNvSpPr>
            <a:spLocks noGrp="1"/>
          </p:cNvSpPr>
          <p:nvPr>
            <p:ph type="ftr" sz="quarter" idx="2"/>
          </p:nvPr>
        </p:nvSpPr>
        <p:spPr>
          <a:xfrm>
            <a:off x="0" y="9428630"/>
            <a:ext cx="2889938" cy="496411"/>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777607" y="9428630"/>
            <a:ext cx="2889938" cy="496411"/>
          </a:xfrm>
          <a:prstGeom prst="rect">
            <a:avLst/>
          </a:prstGeom>
        </p:spPr>
        <p:txBody>
          <a:bodyPr vert="horz" lIns="91440" tIns="45720" rIns="91440" bIns="45720" rtlCol="0" anchor="b"/>
          <a:lstStyle>
            <a:lvl1pPr algn="r">
              <a:defRPr sz="1200"/>
            </a:lvl1pPr>
          </a:lstStyle>
          <a:p>
            <a:fld id="{76A8E520-156C-4A85-8D60-CD64364186FA}" type="slidenum">
              <a:rPr lang="en-AU" smtClean="0"/>
              <a:t>‹#›</a:t>
            </a:fld>
            <a:endParaRPr lang="en-AU"/>
          </a:p>
        </p:txBody>
      </p:sp>
    </p:spTree>
    <p:extLst>
      <p:ext uri="{BB962C8B-B14F-4D97-AF65-F5344CB8AC3E}">
        <p14:creationId xmlns:p14="http://schemas.microsoft.com/office/powerpoint/2010/main" val="27562699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7C405B4F-664D-4487-B3D5-4926180F17D5}" type="datetimeFigureOut">
              <a:rPr lang="en-US" smtClean="0"/>
              <a:t>2/17/2022</a:t>
            </a:fld>
            <a:endParaRPr lang="en-US"/>
          </a:p>
        </p:txBody>
      </p:sp>
      <p:sp>
        <p:nvSpPr>
          <p:cNvPr id="4" name="Slide Image Placeholder 3"/>
          <p:cNvSpPr>
            <a:spLocks noGrp="1" noRot="1" noChangeAspect="1"/>
          </p:cNvSpPr>
          <p:nvPr>
            <p:ph type="sldImg" idx="2"/>
          </p:nvPr>
        </p:nvSpPr>
        <p:spPr>
          <a:xfrm>
            <a:off x="1101725" y="1239838"/>
            <a:ext cx="4465638" cy="33512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6909" y="4777195"/>
            <a:ext cx="533527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6FADC996-4337-44EB-9394-DAD850014075}" type="slidenum">
              <a:rPr lang="en-US" smtClean="0"/>
              <a:t>‹#›</a:t>
            </a:fld>
            <a:endParaRPr lang="en-US"/>
          </a:p>
        </p:txBody>
      </p:sp>
    </p:spTree>
    <p:extLst>
      <p:ext uri="{BB962C8B-B14F-4D97-AF65-F5344CB8AC3E}">
        <p14:creationId xmlns:p14="http://schemas.microsoft.com/office/powerpoint/2010/main" val="3710147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EE9ADB-2485-4A93-AC68-657D518DF81C}" type="slidenum">
              <a:rPr lang="en-US"/>
              <a:pPr/>
              <a:t>1</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290867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39838"/>
            <a:ext cx="4465638" cy="3351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2</a:t>
            </a:fld>
            <a:endParaRPr lang="en-US"/>
          </a:p>
        </p:txBody>
      </p:sp>
    </p:spTree>
    <p:extLst>
      <p:ext uri="{BB962C8B-B14F-4D97-AF65-F5344CB8AC3E}">
        <p14:creationId xmlns:p14="http://schemas.microsoft.com/office/powerpoint/2010/main" val="2307528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FADC996-4337-44EB-9394-DAD850014075}" type="slidenum">
              <a:rPr lang="en-US" smtClean="0"/>
              <a:t>3</a:t>
            </a:fld>
            <a:endParaRPr lang="en-US"/>
          </a:p>
        </p:txBody>
      </p:sp>
    </p:spTree>
    <p:extLst>
      <p:ext uri="{BB962C8B-B14F-4D97-AF65-F5344CB8AC3E}">
        <p14:creationId xmlns:p14="http://schemas.microsoft.com/office/powerpoint/2010/main" val="143613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4</a:t>
            </a:fld>
            <a:endParaRPr lang="en-US"/>
          </a:p>
        </p:txBody>
      </p:sp>
    </p:spTree>
    <p:extLst>
      <p:ext uri="{BB962C8B-B14F-4D97-AF65-F5344CB8AC3E}">
        <p14:creationId xmlns:p14="http://schemas.microsoft.com/office/powerpoint/2010/main" val="3643796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FADC996-4337-44EB-9394-DAD850014075}" type="slidenum">
              <a:rPr lang="en-US" smtClean="0"/>
              <a:t>5</a:t>
            </a:fld>
            <a:endParaRPr lang="en-US"/>
          </a:p>
        </p:txBody>
      </p:sp>
    </p:spTree>
    <p:extLst>
      <p:ext uri="{BB962C8B-B14F-4D97-AF65-F5344CB8AC3E}">
        <p14:creationId xmlns:p14="http://schemas.microsoft.com/office/powerpoint/2010/main" val="1881879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FADC996-4337-44EB-9394-DAD850014075}" type="slidenum">
              <a:rPr lang="en-US" smtClean="0"/>
              <a:t>6</a:t>
            </a:fld>
            <a:endParaRPr lang="en-US"/>
          </a:p>
        </p:txBody>
      </p:sp>
    </p:spTree>
    <p:extLst>
      <p:ext uri="{BB962C8B-B14F-4D97-AF65-F5344CB8AC3E}">
        <p14:creationId xmlns:p14="http://schemas.microsoft.com/office/powerpoint/2010/main" val="143613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39838"/>
            <a:ext cx="4465638" cy="3351212"/>
          </a:xfrm>
        </p:spPr>
      </p:sp>
      <p:sp>
        <p:nvSpPr>
          <p:cNvPr id="3" name="Notes Placeholder 2"/>
          <p:cNvSpPr>
            <a:spLocks noGrp="1"/>
          </p:cNvSpPr>
          <p:nvPr>
            <p:ph type="body" idx="1"/>
          </p:nvPr>
        </p:nvSpPr>
        <p:spPr/>
        <p:txBody>
          <a:bodyPr/>
          <a:lstStyle/>
          <a:p>
            <a:pPr algn="just">
              <a:lnSpc>
                <a:spcPct val="100000"/>
              </a:lnSpc>
              <a:spcBef>
                <a:spcPts val="600"/>
              </a:spcBef>
            </a:pPr>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7</a:t>
            </a:fld>
            <a:endParaRPr lang="en-US"/>
          </a:p>
        </p:txBody>
      </p:sp>
    </p:spTree>
    <p:extLst>
      <p:ext uri="{BB962C8B-B14F-4D97-AF65-F5344CB8AC3E}">
        <p14:creationId xmlns:p14="http://schemas.microsoft.com/office/powerpoint/2010/main" val="3569440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39838"/>
            <a:ext cx="4465638" cy="3351212"/>
          </a:xfrm>
        </p:spPr>
      </p:sp>
      <p:sp>
        <p:nvSpPr>
          <p:cNvPr id="3" name="Notes Placeholder 2"/>
          <p:cNvSpPr>
            <a:spLocks noGrp="1"/>
          </p:cNvSpPr>
          <p:nvPr>
            <p:ph type="body" idx="1"/>
          </p:nvPr>
        </p:nvSpPr>
        <p:spPr/>
        <p:txBody>
          <a:bodyPr/>
          <a:lstStyle/>
          <a:p>
            <a:pPr marL="457200" indent="-457200" algn="just">
              <a:spcBef>
                <a:spcPts val="600"/>
              </a:spcBef>
              <a:spcAft>
                <a:spcPts val="0"/>
              </a:spcAft>
              <a:buFont typeface="Arial" panose="020B0604020202020204" pitchFamily="34" charset="0"/>
              <a:buChar char="•"/>
            </a:pPr>
            <a:endParaRPr lang="en-US" sz="1200" b="0" dirty="0">
              <a:solidFill>
                <a:schemeClr val="tx1"/>
              </a:solidFill>
              <a:latin typeface="Georgia" panose="02040502050405020303" pitchFamily="18" charset="0"/>
            </a:endParaRPr>
          </a:p>
        </p:txBody>
      </p:sp>
      <p:sp>
        <p:nvSpPr>
          <p:cNvPr id="4" name="Slide Number Placeholder 3"/>
          <p:cNvSpPr>
            <a:spLocks noGrp="1"/>
          </p:cNvSpPr>
          <p:nvPr>
            <p:ph type="sldNum" sz="quarter" idx="10"/>
          </p:nvPr>
        </p:nvSpPr>
        <p:spPr/>
        <p:txBody>
          <a:bodyPr/>
          <a:lstStyle/>
          <a:p>
            <a:fld id="{6FADC996-4337-44EB-9394-DAD850014075}" type="slidenum">
              <a:rPr lang="en-US" smtClean="0"/>
              <a:t>8</a:t>
            </a:fld>
            <a:endParaRPr lang="en-US"/>
          </a:p>
        </p:txBody>
      </p:sp>
    </p:spTree>
    <p:extLst>
      <p:ext uri="{BB962C8B-B14F-4D97-AF65-F5344CB8AC3E}">
        <p14:creationId xmlns:p14="http://schemas.microsoft.com/office/powerpoint/2010/main" val="684310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39838"/>
            <a:ext cx="4465638" cy="3351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9</a:t>
            </a:fld>
            <a:endParaRPr lang="en-US"/>
          </a:p>
        </p:txBody>
      </p:sp>
    </p:spTree>
    <p:extLst>
      <p:ext uri="{BB962C8B-B14F-4D97-AF65-F5344CB8AC3E}">
        <p14:creationId xmlns:p14="http://schemas.microsoft.com/office/powerpoint/2010/main" val="3497389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39838"/>
            <a:ext cx="4465638" cy="3351212"/>
          </a:xfrm>
        </p:spPr>
      </p:sp>
      <p:sp>
        <p:nvSpPr>
          <p:cNvPr id="3" name="Notes Placeholder 2"/>
          <p:cNvSpPr>
            <a:spLocks noGrp="1"/>
          </p:cNvSpPr>
          <p:nvPr>
            <p:ph type="body" idx="1"/>
          </p:nvPr>
        </p:nvSpPr>
        <p:spPr/>
        <p:txBody>
          <a:bodyPr/>
          <a:lstStyle/>
          <a:p>
            <a:pPr marL="457200" indent="-457200" algn="just">
              <a:spcBef>
                <a:spcPts val="600"/>
              </a:spcBef>
              <a:spcAft>
                <a:spcPts val="0"/>
              </a:spcAft>
              <a:buFont typeface="Arial" panose="020B0604020202020204" pitchFamily="34" charset="0"/>
              <a:buChar char="•"/>
            </a:pPr>
            <a:endParaRPr lang="en-US" sz="1200" b="0" dirty="0">
              <a:solidFill>
                <a:schemeClr val="tx1"/>
              </a:solidFill>
              <a:latin typeface="Georgia" panose="02040502050405020303" pitchFamily="18" charset="0"/>
            </a:endParaRPr>
          </a:p>
        </p:txBody>
      </p:sp>
      <p:sp>
        <p:nvSpPr>
          <p:cNvPr id="4" name="Slide Number Placeholder 3"/>
          <p:cNvSpPr>
            <a:spLocks noGrp="1"/>
          </p:cNvSpPr>
          <p:nvPr>
            <p:ph type="sldNum" sz="quarter" idx="10"/>
          </p:nvPr>
        </p:nvSpPr>
        <p:spPr/>
        <p:txBody>
          <a:bodyPr/>
          <a:lstStyle/>
          <a:p>
            <a:fld id="{6FADC996-4337-44EB-9394-DAD850014075}" type="slidenum">
              <a:rPr lang="en-US" smtClean="0"/>
              <a:t>10</a:t>
            </a:fld>
            <a:endParaRPr lang="en-US"/>
          </a:p>
        </p:txBody>
      </p:sp>
    </p:spTree>
    <p:extLst>
      <p:ext uri="{BB962C8B-B14F-4D97-AF65-F5344CB8AC3E}">
        <p14:creationId xmlns:p14="http://schemas.microsoft.com/office/powerpoint/2010/main" val="32015100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11</a:t>
            </a:fld>
            <a:endParaRPr lang="en-US"/>
          </a:p>
        </p:txBody>
      </p:sp>
    </p:spTree>
    <p:extLst>
      <p:ext uri="{BB962C8B-B14F-4D97-AF65-F5344CB8AC3E}">
        <p14:creationId xmlns:p14="http://schemas.microsoft.com/office/powerpoint/2010/main" val="3543658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12</a:t>
            </a:fld>
            <a:endParaRPr lang="en-US"/>
          </a:p>
        </p:txBody>
      </p:sp>
    </p:spTree>
    <p:extLst>
      <p:ext uri="{BB962C8B-B14F-4D97-AF65-F5344CB8AC3E}">
        <p14:creationId xmlns:p14="http://schemas.microsoft.com/office/powerpoint/2010/main" val="2055121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13</a:t>
            </a:fld>
            <a:endParaRPr lang="en-US"/>
          </a:p>
        </p:txBody>
      </p:sp>
    </p:spTree>
    <p:extLst>
      <p:ext uri="{BB962C8B-B14F-4D97-AF65-F5344CB8AC3E}">
        <p14:creationId xmlns:p14="http://schemas.microsoft.com/office/powerpoint/2010/main" val="297975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FADC996-4337-44EB-9394-DAD850014075}" type="slidenum">
              <a:rPr lang="en-US" smtClean="0"/>
              <a:t>14</a:t>
            </a:fld>
            <a:endParaRPr lang="en-US"/>
          </a:p>
        </p:txBody>
      </p:sp>
    </p:spTree>
    <p:extLst>
      <p:ext uri="{BB962C8B-B14F-4D97-AF65-F5344CB8AC3E}">
        <p14:creationId xmlns:p14="http://schemas.microsoft.com/office/powerpoint/2010/main" val="3736750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FADC996-4337-44EB-9394-DAD850014075}" type="slidenum">
              <a:rPr lang="en-US" smtClean="0"/>
              <a:t>15</a:t>
            </a:fld>
            <a:endParaRPr lang="en-US"/>
          </a:p>
        </p:txBody>
      </p:sp>
    </p:spTree>
    <p:extLst>
      <p:ext uri="{BB962C8B-B14F-4D97-AF65-F5344CB8AC3E}">
        <p14:creationId xmlns:p14="http://schemas.microsoft.com/office/powerpoint/2010/main" val="24236129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16</a:t>
            </a:fld>
            <a:endParaRPr lang="en-US"/>
          </a:p>
        </p:txBody>
      </p:sp>
    </p:spTree>
    <p:extLst>
      <p:ext uri="{BB962C8B-B14F-4D97-AF65-F5344CB8AC3E}">
        <p14:creationId xmlns:p14="http://schemas.microsoft.com/office/powerpoint/2010/main" val="2319995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FADC996-4337-44EB-9394-DAD850014075}" type="slidenum">
              <a:rPr lang="en-US" smtClean="0"/>
              <a:t>17</a:t>
            </a:fld>
            <a:endParaRPr lang="en-US"/>
          </a:p>
        </p:txBody>
      </p:sp>
    </p:spTree>
    <p:extLst>
      <p:ext uri="{BB962C8B-B14F-4D97-AF65-F5344CB8AC3E}">
        <p14:creationId xmlns:p14="http://schemas.microsoft.com/office/powerpoint/2010/main" val="1929181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FADC996-4337-44EB-9394-DAD850014075}" type="slidenum">
              <a:rPr lang="en-US" smtClean="0"/>
              <a:t>18</a:t>
            </a:fld>
            <a:endParaRPr lang="en-US"/>
          </a:p>
        </p:txBody>
      </p:sp>
    </p:spTree>
    <p:extLst>
      <p:ext uri="{BB962C8B-B14F-4D97-AF65-F5344CB8AC3E}">
        <p14:creationId xmlns:p14="http://schemas.microsoft.com/office/powerpoint/2010/main" val="163721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19</a:t>
            </a:fld>
            <a:endParaRPr lang="en-US"/>
          </a:p>
        </p:txBody>
      </p:sp>
    </p:spTree>
    <p:extLst>
      <p:ext uri="{BB962C8B-B14F-4D97-AF65-F5344CB8AC3E}">
        <p14:creationId xmlns:p14="http://schemas.microsoft.com/office/powerpoint/2010/main" val="3304864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39838"/>
            <a:ext cx="4465638" cy="3351212"/>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r>
                  <a:rPr lang="en-US"/>
                  <a:t>existence of rating timestamps in the dataset makes the evaluation of the time aware recommendation task differ from the standard recommendation task. Furthermore, an absence of standardized testing protocols in the existing literature has led to biased evaluation methods that allow temporal overlaps between the training and testing sets which may provide an undue advantage that does not exist in the real world [56].</a:t>
                </a:r>
              </a:p>
              <a:p>
                <a:r>
                  <a:rPr lang="en-US"/>
                  <a:t>Furthermore, with the availability of time stamped data, it requests the dataset to be time ordered before its split as the training and testing set. For example, a dataset with timestamps from </a:t>
                </a:r>
                <a:r>
                  <a:rPr lang="en-US" i="0" baseline="-25000">
                    <a:latin typeface="Cambria Math"/>
                  </a:rPr>
                  <a:t>𝑇</a:t>
                </a:r>
                <a:r>
                  <a:rPr lang="en-US" i="0" baseline="-25000">
                    <a:latin typeface="Cambria Math" panose="02040503050406030204" pitchFamily="18" charset="0"/>
                  </a:rPr>
                  <a:t>_</a:t>
                </a:r>
                <a:r>
                  <a:rPr lang="en-US" i="0">
                    <a:latin typeface="Cambria Math"/>
                  </a:rPr>
                  <a:t>1</a:t>
                </a:r>
                <a:r>
                  <a:rPr lang="en-US" baseline="-25000"/>
                  <a:t> </a:t>
                </a:r>
                <a:r>
                  <a:rPr lang="en-US"/>
                  <a:t>to </a:t>
                </a:r>
                <a:r>
                  <a:rPr lang="en-US" i="0" baseline="-25000">
                    <a:latin typeface="Cambria Math"/>
                  </a:rPr>
                  <a:t>𝑇</a:t>
                </a:r>
                <a:r>
                  <a:rPr lang="en-US" i="0" baseline="-25000">
                    <a:latin typeface="Cambria Math" panose="02040503050406030204" pitchFamily="18" charset="0"/>
                  </a:rPr>
                  <a:t>_</a:t>
                </a:r>
                <a:r>
                  <a:rPr lang="en-US" i="0">
                    <a:latin typeface="Cambria Math"/>
                  </a:rPr>
                  <a:t>𝑇𝑖</a:t>
                </a:r>
                <a:r>
                  <a:rPr lang="en-US"/>
                  <a:t> can be split as </a:t>
                </a:r>
                <a:r>
                  <a:rPr lang="en-US" i="0" baseline="-25000">
                    <a:latin typeface="Cambria Math"/>
                  </a:rPr>
                  <a:t>𝑇</a:t>
                </a:r>
                <a:r>
                  <a:rPr lang="en-US" i="0" baseline="-25000">
                    <a:latin typeface="Cambria Math" panose="02040503050406030204" pitchFamily="18" charset="0"/>
                  </a:rPr>
                  <a:t>_</a:t>
                </a:r>
                <a:r>
                  <a:rPr lang="en-US" i="0">
                    <a:latin typeface="Cambria Math"/>
                  </a:rPr>
                  <a:t>1</a:t>
                </a:r>
                <a:r>
                  <a:rPr lang="en-US"/>
                  <a:t> to </a:t>
                </a:r>
                <a:r>
                  <a:rPr lang="en-US" i="0" baseline="-25000">
                    <a:latin typeface="Cambria Math"/>
                  </a:rPr>
                  <a:t>𝑇</a:t>
                </a:r>
                <a:r>
                  <a:rPr lang="en-US" i="0" baseline="-25000">
                    <a:latin typeface="Cambria Math" panose="02040503050406030204" pitchFamily="18" charset="0"/>
                  </a:rPr>
                  <a:t>_</a:t>
                </a:r>
                <a:r>
                  <a:rPr lang="en-US" i="0">
                    <a:latin typeface="Cambria Math"/>
                  </a:rPr>
                  <a:t>𝑡</a:t>
                </a:r>
                <a:r>
                  <a:rPr lang="en-US"/>
                  <a:t> as training and </a:t>
                </a:r>
                <a:r>
                  <a:rPr lang="en-US" i="0" baseline="-25000">
                    <a:latin typeface="Cambria Math"/>
                  </a:rPr>
                  <a:t>𝑇</a:t>
                </a:r>
                <a:r>
                  <a:rPr lang="en-US" i="0" baseline="-25000">
                    <a:latin typeface="Cambria Math" panose="02040503050406030204" pitchFamily="18" charset="0"/>
                  </a:rPr>
                  <a:t>_(</a:t>
                </a:r>
                <a:r>
                  <a:rPr lang="en-US" i="0">
                    <a:latin typeface="Cambria Math"/>
                  </a:rPr>
                  <a:t>𝑡+1</a:t>
                </a:r>
                <a:r>
                  <a:rPr lang="en-US" i="0">
                    <a:latin typeface="Cambria Math" panose="02040503050406030204" pitchFamily="18" charset="0"/>
                  </a:rPr>
                  <a:t>)</a:t>
                </a:r>
                <a:r>
                  <a:rPr lang="en-US" baseline="-25000"/>
                  <a:t> </a:t>
                </a:r>
                <a:r>
                  <a:rPr lang="en-US"/>
                  <a:t>to </a:t>
                </a:r>
                <a:r>
                  <a:rPr lang="en-US" i="0" baseline="-25000">
                    <a:latin typeface="Cambria Math"/>
                  </a:rPr>
                  <a:t>𝑇</a:t>
                </a:r>
                <a:r>
                  <a:rPr lang="en-US" i="0" baseline="-25000">
                    <a:latin typeface="Cambria Math" panose="02040503050406030204" pitchFamily="18" charset="0"/>
                  </a:rPr>
                  <a:t>_</a:t>
                </a:r>
                <a:r>
                  <a:rPr lang="en-US" i="0">
                    <a:latin typeface="Cambria Math"/>
                  </a:rPr>
                  <a:t>𝑇𝑖</a:t>
                </a:r>
                <a:r>
                  <a:rPr lang="en-US"/>
                  <a:t> as testing, whereas:</a:t>
                </a:r>
              </a:p>
              <a:p>
                <a:pPr/>
                <a:r>
                  <a:rPr lang="en-US" i="0">
                    <a:latin typeface="Cambria Math"/>
                  </a:rPr>
                  <a:t>∀𝑟</a:t>
                </a:r>
                <a:r>
                  <a:rPr lang="en-US" i="0">
                    <a:latin typeface="Cambria Math" panose="02040503050406030204" pitchFamily="18" charset="0"/>
                  </a:rPr>
                  <a:t>_</a:t>
                </a:r>
                <a:r>
                  <a:rPr lang="en-US" i="0">
                    <a:latin typeface="Cambria Math"/>
                  </a:rPr>
                  <a:t>𝑡𝑛, 𝑟</a:t>
                </a:r>
                <a:r>
                  <a:rPr lang="en-US" i="0">
                    <a:latin typeface="Cambria Math" panose="02040503050406030204" pitchFamily="18" charset="0"/>
                  </a:rPr>
                  <a:t>_</a:t>
                </a:r>
                <a:r>
                  <a:rPr lang="en-US" i="0">
                    <a:latin typeface="Cambria Math"/>
                  </a:rPr>
                  <a:t>𝑡𝑒  , 𝑡</a:t>
                </a:r>
                <a:r>
                  <a:rPr lang="en-US" i="0">
                    <a:latin typeface="Cambria Math" panose="02040503050406030204" pitchFamily="18" charset="0"/>
                  </a:rPr>
                  <a:t>(</a:t>
                </a:r>
                <a:r>
                  <a:rPr lang="en-US" i="0">
                    <a:latin typeface="Cambria Math"/>
                  </a:rPr>
                  <a:t>𝑟</a:t>
                </a:r>
                <a:r>
                  <a:rPr lang="en-US" i="0">
                    <a:latin typeface="Cambria Math" panose="02040503050406030204" pitchFamily="18" charset="0"/>
                  </a:rPr>
                  <a:t>_</a:t>
                </a:r>
                <a:r>
                  <a:rPr lang="en-US" i="0">
                    <a:latin typeface="Cambria Math"/>
                  </a:rPr>
                  <a:t>𝑡𝑛)&lt; 𝑡(𝑟</a:t>
                </a:r>
                <a:r>
                  <a:rPr lang="en-US" i="0">
                    <a:latin typeface="Cambria Math" panose="02040503050406030204" pitchFamily="18" charset="0"/>
                  </a:rPr>
                  <a:t>_</a:t>
                </a:r>
                <a:r>
                  <a:rPr lang="en-US" i="0">
                    <a:latin typeface="Cambria Math"/>
                  </a:rPr>
                  <a:t>𝑡𝑒</a:t>
                </a:r>
                <a:r>
                  <a:rPr lang="en-US" i="0">
                    <a:latin typeface="Cambria Math" panose="02040503050406030204" pitchFamily="18" charset="0"/>
                  </a:rPr>
                  <a:t> )</a:t>
                </a:r>
                <a:r>
                  <a:rPr lang="en-US" i="0">
                    <a:latin typeface="Cambria Math"/>
                  </a:rPr>
                  <a:t>  </a:t>
                </a:r>
                <a:endParaRPr lang="en-US"/>
              </a:p>
              <a:p>
                <a:r>
                  <a:rPr lang="en-US"/>
                  <a:t>where </a:t>
                </a:r>
                <a:r>
                  <a:rPr lang="en-US" i="0">
                    <a:latin typeface="Cambria Math"/>
                  </a:rPr>
                  <a:t>𝑟</a:t>
                </a:r>
                <a:r>
                  <a:rPr lang="en-US" i="0">
                    <a:latin typeface="Cambria Math" panose="02040503050406030204" pitchFamily="18" charset="0"/>
                  </a:rPr>
                  <a:t>_</a:t>
                </a:r>
                <a:r>
                  <a:rPr lang="en-US" i="0">
                    <a:latin typeface="Cambria Math"/>
                  </a:rPr>
                  <a:t>𝑡𝑛  ∈𝑇𝑛</a:t>
                </a:r>
                <a:r>
                  <a:rPr lang="en-US"/>
                  <a:t> and</a:t>
                </a:r>
                <a:r>
                  <a:rPr lang="en-US" i="0">
                    <a:latin typeface="Cambria Math"/>
                  </a:rPr>
                  <a:t> 𝑟</a:t>
                </a:r>
                <a:r>
                  <a:rPr lang="en-US" i="0">
                    <a:latin typeface="Cambria Math" panose="02040503050406030204" pitchFamily="18" charset="0"/>
                  </a:rPr>
                  <a:t>_</a:t>
                </a:r>
                <a:r>
                  <a:rPr lang="en-US" i="0">
                    <a:latin typeface="Cambria Math"/>
                  </a:rPr>
                  <a:t>𝑡𝑒  ∈𝑇𝑒</a:t>
                </a:r>
                <a:r>
                  <a:rPr lang="en-US"/>
                  <a:t>; </a:t>
                </a:r>
                <a:r>
                  <a:rPr lang="en-US" i="0">
                    <a:latin typeface="Cambria Math"/>
                  </a:rPr>
                  <a:t>𝑇𝑛</a:t>
                </a:r>
                <a:r>
                  <a:rPr lang="en-US"/>
                  <a:t>, </a:t>
                </a:r>
                <a:r>
                  <a:rPr lang="en-US" i="0">
                    <a:latin typeface="Cambria Math"/>
                  </a:rPr>
                  <a:t>𝑇𝑒</a:t>
                </a:r>
                <a:r>
                  <a:rPr lang="en-US"/>
                  <a:t> and </a:t>
                </a:r>
                <a:r>
                  <a:rPr lang="en-US" i="0">
                    <a:latin typeface="Cambria Math"/>
                  </a:rPr>
                  <a:t>𝑡</a:t>
                </a:r>
                <a:r>
                  <a:rPr lang="en-US" i="0">
                    <a:latin typeface="Cambria Math" panose="02040503050406030204" pitchFamily="18" charset="0"/>
                  </a:rPr>
                  <a:t>(</a:t>
                </a:r>
                <a:r>
                  <a:rPr lang="en-US" i="0">
                    <a:latin typeface="Cambria Math"/>
                  </a:rPr>
                  <a:t>𝑥</a:t>
                </a:r>
                <a:r>
                  <a:rPr lang="en-US" i="0">
                    <a:latin typeface="Cambria Math" panose="02040503050406030204" pitchFamily="18" charset="0"/>
                  </a:rPr>
                  <a:t>)</a:t>
                </a:r>
                <a:r>
                  <a:rPr lang="en-US" i="0">
                    <a:latin typeface="Cambria Math"/>
                  </a:rPr>
                  <a:t>  </a:t>
                </a:r>
                <a:r>
                  <a:rPr lang="en-US"/>
                  <a:t> represent the training, testing datasets and the timestamp of rating </a:t>
                </a:r>
                <a:r>
                  <a:rPr lang="en-US" i="0">
                    <a:latin typeface="Cambria Math"/>
                  </a:rPr>
                  <a:t>𝑥</a:t>
                </a:r>
                <a:r>
                  <a:rPr lang="en-US"/>
                  <a:t> respectively. </a:t>
                </a:r>
              </a:p>
              <a:p>
                <a:endParaRPr lang="en-US"/>
              </a:p>
              <a:p>
                <a:endParaRPr lang="en-US"/>
              </a:p>
              <a:p>
                <a:endParaRPr lang="en-US"/>
              </a:p>
              <a:p>
                <a:r>
                  <a:rPr lang="en-US"/>
                  <a:t>Develop an experimental dataset with adequate user behaviors in each network</a:t>
                </a:r>
              </a:p>
              <a:p>
                <a:pPr lvl="1"/>
                <a:r>
                  <a:rPr lang="en-US"/>
                  <a:t>We filtered out tweets that were not explicitly labeled as English tweets. </a:t>
                </a:r>
              </a:p>
              <a:p>
                <a:pPr lvl="1"/>
                <a:r>
                  <a:rPr lang="en-US"/>
                  <a:t>Filtered out users with &lt; 5 interactions from each network and videos with &lt; 2 user interactions. </a:t>
                </a:r>
              </a:p>
              <a:p>
                <a:pPr lvl="1"/>
                <a:r>
                  <a:rPr lang="en-US"/>
                  <a:t>Resultant dataset: 3134 users and 13238 YouTube videos with a sparsity of 99.67%</a:t>
                </a:r>
              </a:p>
              <a:p>
                <a:r>
                  <a:rPr lang="en-US"/>
                  <a:t>Furthermore, to learn </a:t>
                </a:r>
                <a:r>
                  <a:rPr lang="en-US" i="0">
                    <a:latin typeface="Cambria Math"/>
                  </a:rPr>
                  <a:t>𝑀</a:t>
                </a:r>
                <a:r>
                  <a:rPr lang="en-US" i="0">
                    <a:latin typeface="Cambria Math" panose="02040503050406030204" pitchFamily="18" charset="0"/>
                  </a:rPr>
                  <a:t>_(</a:t>
                </a:r>
                <a:r>
                  <a:rPr lang="en-US" i="0">
                    <a:latin typeface="Cambria Math"/>
                  </a:rPr>
                  <a:t>𝑟 </a:t>
                </a:r>
                <a:r>
                  <a:rPr lang="en-US" i="0">
                    <a:latin typeface="Cambria Math" panose="02040503050406030204" pitchFamily="18" charset="0"/>
                  </a:rPr>
                  <a:t>)</a:t>
                </a:r>
                <a:r>
                  <a:rPr lang="en-US" i="0">
                    <a:latin typeface="Cambria Math"/>
                  </a:rPr>
                  <a:t>, </a:t>
                </a:r>
                <a:r>
                  <a:rPr lang="en-US" b="1" i="0">
                    <a:latin typeface="Cambria Math"/>
                  </a:rPr>
                  <a:t>𝑻</a:t>
                </a:r>
                <a:r>
                  <a:rPr lang="en-US" b="1" i="0">
                    <a:latin typeface="Cambria Math" panose="02040503050406030204" pitchFamily="18" charset="0"/>
                  </a:rPr>
                  <a:t>_</a:t>
                </a:r>
                <a:r>
                  <a:rPr lang="en-US" b="1" i="0">
                    <a:latin typeface="Cambria Math"/>
                  </a:rPr>
                  <a:t>𝒔</a:t>
                </a:r>
                <a:r>
                  <a:rPr lang="en-US"/>
                  <a:t> and </a:t>
                </a:r>
                <a:r>
                  <a:rPr lang="en-US" i="0">
                    <a:latin typeface="Cambria Math"/>
                  </a:rPr>
                  <a:t>𝑉</a:t>
                </a:r>
                <a:r>
                  <a:rPr lang="en-US"/>
                  <a:t> in phase 1, we have randomly selected 1634 users with relatively high interactions in both networks. The remaining 1500 users were sorted based on their interaction count in YouTube and split evenly to generate new and existing users where users with less number of interactions were considered as new users.</a:t>
                </a:r>
              </a:p>
              <a:p>
                <a:endParaRPr lang="en-US"/>
              </a:p>
              <a:p>
                <a:endParaRPr lang="en-US"/>
              </a:p>
            </p:txBody>
          </p:sp>
        </mc:Fallback>
      </mc:AlternateContent>
      <p:sp>
        <p:nvSpPr>
          <p:cNvPr id="4" name="Slide Number Placeholder 3"/>
          <p:cNvSpPr>
            <a:spLocks noGrp="1"/>
          </p:cNvSpPr>
          <p:nvPr>
            <p:ph type="sldNum" sz="quarter" idx="10"/>
          </p:nvPr>
        </p:nvSpPr>
        <p:spPr/>
        <p:txBody>
          <a:bodyPr/>
          <a:lstStyle/>
          <a:p>
            <a:fld id="{6FADC996-4337-44EB-9394-DAD850014075}" type="slidenum">
              <a:rPr lang="en-US" smtClean="0"/>
              <a:t>20</a:t>
            </a:fld>
            <a:endParaRPr lang="en-US"/>
          </a:p>
        </p:txBody>
      </p:sp>
    </p:spTree>
    <p:extLst>
      <p:ext uri="{BB962C8B-B14F-4D97-AF65-F5344CB8AC3E}">
        <p14:creationId xmlns:p14="http://schemas.microsoft.com/office/powerpoint/2010/main" val="15459774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21</a:t>
            </a:fld>
            <a:endParaRPr lang="en-US"/>
          </a:p>
        </p:txBody>
      </p:sp>
    </p:spTree>
    <p:extLst>
      <p:ext uri="{BB962C8B-B14F-4D97-AF65-F5344CB8AC3E}">
        <p14:creationId xmlns:p14="http://schemas.microsoft.com/office/powerpoint/2010/main" val="798113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22</a:t>
            </a:fld>
            <a:endParaRPr lang="en-US"/>
          </a:p>
        </p:txBody>
      </p:sp>
    </p:spTree>
    <p:extLst>
      <p:ext uri="{BB962C8B-B14F-4D97-AF65-F5344CB8AC3E}">
        <p14:creationId xmlns:p14="http://schemas.microsoft.com/office/powerpoint/2010/main" val="39223248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39838"/>
            <a:ext cx="4465638" cy="3351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23</a:t>
            </a:fld>
            <a:endParaRPr lang="en-US"/>
          </a:p>
        </p:txBody>
      </p:sp>
    </p:spTree>
    <p:extLst>
      <p:ext uri="{BB962C8B-B14F-4D97-AF65-F5344CB8AC3E}">
        <p14:creationId xmlns:p14="http://schemas.microsoft.com/office/powerpoint/2010/main" val="21696958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39838"/>
            <a:ext cx="4465638" cy="3351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24</a:t>
            </a:fld>
            <a:endParaRPr lang="en-US"/>
          </a:p>
        </p:txBody>
      </p:sp>
    </p:spTree>
    <p:extLst>
      <p:ext uri="{BB962C8B-B14F-4D97-AF65-F5344CB8AC3E}">
        <p14:creationId xmlns:p14="http://schemas.microsoft.com/office/powerpoint/2010/main" val="35480375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ADC996-4337-44EB-9394-DAD850014075}" type="slidenum">
              <a:rPr lang="en-US" smtClean="0"/>
              <a:t>25</a:t>
            </a:fld>
            <a:endParaRPr lang="en-US"/>
          </a:p>
        </p:txBody>
      </p:sp>
    </p:spTree>
    <p:extLst>
      <p:ext uri="{BB962C8B-B14F-4D97-AF65-F5344CB8AC3E}">
        <p14:creationId xmlns:p14="http://schemas.microsoft.com/office/powerpoint/2010/main" val="5008102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39838"/>
            <a:ext cx="4465638" cy="3351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26</a:t>
            </a:fld>
            <a:endParaRPr lang="en-US"/>
          </a:p>
        </p:txBody>
      </p:sp>
    </p:spTree>
    <p:extLst>
      <p:ext uri="{BB962C8B-B14F-4D97-AF65-F5344CB8AC3E}">
        <p14:creationId xmlns:p14="http://schemas.microsoft.com/office/powerpoint/2010/main" val="35480375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28</a:t>
            </a:fld>
            <a:endParaRPr lang="en-US"/>
          </a:p>
        </p:txBody>
      </p:sp>
    </p:spTree>
    <p:extLst>
      <p:ext uri="{BB962C8B-B14F-4D97-AF65-F5344CB8AC3E}">
        <p14:creationId xmlns:p14="http://schemas.microsoft.com/office/powerpoint/2010/main" val="39866519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FADC996-4337-44EB-9394-DAD850014075}" type="slidenum">
              <a:rPr lang="en-US" smtClean="0"/>
              <a:t>29</a:t>
            </a:fld>
            <a:endParaRPr lang="en-US"/>
          </a:p>
        </p:txBody>
      </p:sp>
    </p:spTree>
    <p:extLst>
      <p:ext uri="{BB962C8B-B14F-4D97-AF65-F5344CB8AC3E}">
        <p14:creationId xmlns:p14="http://schemas.microsoft.com/office/powerpoint/2010/main" val="34552325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39838"/>
            <a:ext cx="4465638" cy="3351212"/>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457200" indent="-457200" algn="just">
                  <a:spcBef>
                    <a:spcPts val="600"/>
                  </a:spcBef>
                  <a:spcAft>
                    <a:spcPts val="0"/>
                  </a:spcAft>
                  <a:buFont typeface="Arial" panose="020B0604020202020204" pitchFamily="34" charset="0"/>
                  <a:buChar char="•"/>
                </a:pPr>
                <a:endParaRPr lang="en-US" sz="1200" b="0" dirty="0">
                  <a:solidFill>
                    <a:schemeClr val="tx1"/>
                  </a:solidFill>
                  <a:latin typeface="Georgia" panose="02040502050405020303" pitchFamily="18" charset="0"/>
                </a:endParaRPr>
              </a:p>
            </p:txBody>
          </p:sp>
        </mc:Choice>
        <mc:Fallback xmlns="">
          <p:sp>
            <p:nvSpPr>
              <p:cNvPr id="3" name="Notes Placeholder 2"/>
              <p:cNvSpPr>
                <a:spLocks noGrp="1"/>
              </p:cNvSpPr>
              <p:nvPr>
                <p:ph type="body" idx="1"/>
              </p:nvPr>
            </p:nvSpPr>
            <p:spPr/>
            <p:txBody>
              <a:bodyPr/>
              <a:lstStyle/>
              <a:p>
                <a:pPr marL="442800" lvl="1" indent="0" algn="just">
                  <a:lnSpc>
                    <a:spcPct val="120000"/>
                  </a:lnSpc>
                  <a:spcBef>
                    <a:spcPts val="600"/>
                  </a:spcBef>
                  <a:spcAft>
                    <a:spcPts val="0"/>
                  </a:spcAft>
                  <a:buFont typeface="+mj-lt"/>
                  <a:buNone/>
                </a:pPr>
                <a:r>
                  <a:rPr lang="en-US" sz="1800">
                    <a:solidFill>
                      <a:schemeClr val="tx1"/>
                    </a:solidFill>
                    <a:latin typeface="Georgia" panose="02040502050405020303" pitchFamily="18" charset="0"/>
                  </a:rPr>
                  <a:t>So the basic intuition here is to check at any given time interval, if YouTube users show similar preferences on Twitter as well. </a:t>
                </a:r>
              </a:p>
              <a:p>
                <a:pPr marL="442800" lvl="1" indent="0" algn="just">
                  <a:lnSpc>
                    <a:spcPct val="120000"/>
                  </a:lnSpc>
                  <a:spcBef>
                    <a:spcPts val="600"/>
                  </a:spcBef>
                  <a:spcAft>
                    <a:spcPts val="0"/>
                  </a:spcAft>
                  <a:buFont typeface="+mj-lt"/>
                  <a:buNone/>
                </a:pPr>
                <a:r>
                  <a:rPr lang="en-US" sz="1800">
                    <a:solidFill>
                      <a:schemeClr val="tx1"/>
                    </a:solidFill>
                    <a:latin typeface="Georgia" panose="02040502050405020303" pitchFamily="18" charset="0"/>
                  </a:rPr>
                  <a:t>If this is the case, we can safely say that, users’ Twitter interactions reflect similar interests, so we can use it as an auxiliary source.</a:t>
                </a:r>
              </a:p>
              <a:p>
                <a:pPr marL="442800" lvl="1" indent="0" algn="just">
                  <a:lnSpc>
                    <a:spcPct val="120000"/>
                  </a:lnSpc>
                  <a:spcBef>
                    <a:spcPts val="600"/>
                  </a:spcBef>
                  <a:spcAft>
                    <a:spcPts val="0"/>
                  </a:spcAft>
                  <a:buFont typeface="+mj-lt"/>
                  <a:buNone/>
                </a:pPr>
                <a:endParaRPr lang="en-US" sz="1800">
                  <a:solidFill>
                    <a:schemeClr val="tx1"/>
                  </a:solidFill>
                  <a:latin typeface="Georgia" panose="02040502050405020303" pitchFamily="18" charset="0"/>
                </a:endParaRPr>
              </a:p>
              <a:p>
                <a:pPr marL="442800" lvl="1" indent="0" algn="just">
                  <a:lnSpc>
                    <a:spcPct val="120000"/>
                  </a:lnSpc>
                  <a:spcBef>
                    <a:spcPts val="600"/>
                  </a:spcBef>
                  <a:spcAft>
                    <a:spcPts val="0"/>
                  </a:spcAft>
                  <a:buFont typeface="+mj-lt"/>
                  <a:buNone/>
                </a:pPr>
                <a:r>
                  <a:rPr lang="en-US" sz="1800">
                    <a:solidFill>
                      <a:schemeClr val="tx1"/>
                    </a:solidFill>
                    <a:latin typeface="Georgia" panose="02040502050405020303" pitchFamily="18" charset="0"/>
                  </a:rPr>
                  <a:t>So here, we try to calculate, out of the entire YouTube distribution, what proportion overlaps with the Twitter distribution as well.</a:t>
                </a:r>
              </a:p>
              <a:p>
                <a:pPr marL="442800" lvl="1" indent="0" algn="just">
                  <a:lnSpc>
                    <a:spcPct val="120000"/>
                  </a:lnSpc>
                  <a:spcBef>
                    <a:spcPts val="600"/>
                  </a:spcBef>
                  <a:spcAft>
                    <a:spcPts val="0"/>
                  </a:spcAft>
                  <a:buFont typeface="+mj-lt"/>
                  <a:buNone/>
                </a:pPr>
                <a:endParaRPr lang="en-US" sz="1800">
                  <a:solidFill>
                    <a:schemeClr val="tx1"/>
                  </a:solidFill>
                  <a:latin typeface="Georgia" panose="02040502050405020303" pitchFamily="18" charset="0"/>
                </a:endParaRPr>
              </a:p>
              <a:p>
                <a:pPr marL="442800" lvl="1" indent="0" algn="just">
                  <a:lnSpc>
                    <a:spcPct val="120000"/>
                  </a:lnSpc>
                  <a:spcBef>
                    <a:spcPts val="600"/>
                  </a:spcBef>
                  <a:spcAft>
                    <a:spcPts val="0"/>
                  </a:spcAft>
                  <a:buFont typeface="+mj-lt"/>
                  <a:buNone/>
                </a:pPr>
                <a:endParaRPr lang="en-US" sz="1800">
                  <a:solidFill>
                    <a:schemeClr val="tx1"/>
                  </a:solidFill>
                  <a:latin typeface="Georgia" panose="02040502050405020303" pitchFamily="18" charset="0"/>
                </a:endParaRPr>
              </a:p>
              <a:p>
                <a:pPr marL="442800" lvl="1" indent="0" algn="just">
                  <a:lnSpc>
                    <a:spcPct val="120000"/>
                  </a:lnSpc>
                  <a:spcBef>
                    <a:spcPts val="600"/>
                  </a:spcBef>
                  <a:spcAft>
                    <a:spcPts val="0"/>
                  </a:spcAft>
                  <a:buFont typeface="+mj-lt"/>
                  <a:buNone/>
                </a:pPr>
                <a:r>
                  <a:rPr lang="en-US" sz="1800">
                    <a:solidFill>
                      <a:schemeClr val="tx1"/>
                    </a:solidFill>
                    <a:latin typeface="Georgia" panose="02040502050405020303" pitchFamily="18" charset="0"/>
                  </a:rPr>
                  <a:t>Observations:</a:t>
                </a:r>
              </a:p>
              <a:p>
                <a:pPr marL="442800" lvl="1" indent="0" algn="just">
                  <a:lnSpc>
                    <a:spcPct val="120000"/>
                  </a:lnSpc>
                  <a:spcBef>
                    <a:spcPts val="600"/>
                  </a:spcBef>
                  <a:spcAft>
                    <a:spcPts val="0"/>
                  </a:spcAft>
                  <a:buFont typeface="+mj-lt"/>
                  <a:buNone/>
                </a:pPr>
                <a:r>
                  <a:rPr lang="en-US" sz="1800">
                    <a:solidFill>
                      <a:schemeClr val="tx1"/>
                    </a:solidFill>
                    <a:latin typeface="Georgia" panose="02040502050405020303" pitchFamily="18" charset="0"/>
                  </a:rPr>
                  <a:t>So the results show that YouTube users tend to show 26% of his preferences in Twitter. This is a fairly reasonable number. And when we further observe, for 80% of users, the overlap increases to around 43%. </a:t>
                </a:r>
              </a:p>
              <a:p>
                <a:pPr marL="442800" lvl="1" indent="0" algn="just">
                  <a:lnSpc>
                    <a:spcPct val="120000"/>
                  </a:lnSpc>
                  <a:spcBef>
                    <a:spcPts val="600"/>
                  </a:spcBef>
                  <a:spcAft>
                    <a:spcPts val="0"/>
                  </a:spcAft>
                  <a:buFont typeface="+mj-lt"/>
                  <a:buNone/>
                </a:pPr>
                <a:endParaRPr lang="en-US" sz="1800">
                  <a:solidFill>
                    <a:schemeClr val="tx1"/>
                  </a:solidFill>
                  <a:latin typeface="Georgia" panose="02040502050405020303" pitchFamily="18" charset="0"/>
                </a:endParaRPr>
              </a:p>
              <a:p>
                <a:pPr marL="442800" lvl="1" indent="0" algn="just">
                  <a:lnSpc>
                    <a:spcPct val="120000"/>
                  </a:lnSpc>
                  <a:spcBef>
                    <a:spcPts val="600"/>
                  </a:spcBef>
                  <a:spcAft>
                    <a:spcPts val="0"/>
                  </a:spcAft>
                  <a:buFont typeface="+mj-lt"/>
                  <a:buNone/>
                </a:pPr>
                <a:r>
                  <a:rPr lang="en-US" sz="1800">
                    <a:solidFill>
                      <a:schemeClr val="tx1"/>
                    </a:solidFill>
                    <a:latin typeface="Georgia" panose="02040502050405020303" pitchFamily="18" charset="0"/>
                  </a:rPr>
                  <a:t>So this shows that Twitter can be used as a good auxiliary source.</a:t>
                </a:r>
              </a:p>
              <a:p>
                <a:pPr marL="442800" lvl="1" indent="0" algn="just">
                  <a:lnSpc>
                    <a:spcPct val="120000"/>
                  </a:lnSpc>
                  <a:spcBef>
                    <a:spcPts val="600"/>
                  </a:spcBef>
                  <a:spcAft>
                    <a:spcPts val="0"/>
                  </a:spcAft>
                  <a:buFont typeface="+mj-lt"/>
                  <a:buNone/>
                </a:pPr>
                <a:endParaRPr lang="en-US" sz="1800">
                  <a:solidFill>
                    <a:schemeClr val="tx1"/>
                  </a:solidFill>
                  <a:latin typeface="Georgia" panose="02040502050405020303" pitchFamily="18" charset="0"/>
                </a:endParaRPr>
              </a:p>
              <a:p>
                <a:pPr marL="442800" lvl="1" indent="0" algn="just">
                  <a:lnSpc>
                    <a:spcPct val="120000"/>
                  </a:lnSpc>
                  <a:spcBef>
                    <a:spcPts val="600"/>
                  </a:spcBef>
                  <a:spcAft>
                    <a:spcPts val="0"/>
                  </a:spcAft>
                  <a:buFont typeface="+mj-lt"/>
                  <a:buNone/>
                </a:pPr>
                <a:endParaRPr lang="en-US" sz="1800">
                  <a:solidFill>
                    <a:schemeClr val="tx1"/>
                  </a:solidFill>
                  <a:latin typeface="Georgia" panose="02040502050405020303" pitchFamily="18" charset="0"/>
                </a:endParaRPr>
              </a:p>
              <a:p>
                <a:pPr marL="442800" lvl="1" indent="0" algn="just">
                  <a:lnSpc>
                    <a:spcPct val="120000"/>
                  </a:lnSpc>
                  <a:spcBef>
                    <a:spcPts val="600"/>
                  </a:spcBef>
                  <a:spcAft>
                    <a:spcPts val="0"/>
                  </a:spcAft>
                  <a:buFont typeface="+mj-lt"/>
                  <a:buNone/>
                </a:pPr>
                <a:r>
                  <a:rPr lang="en-US" sz="1800">
                    <a:solidFill>
                      <a:schemeClr val="tx1"/>
                    </a:solidFill>
                    <a:latin typeface="Georgia" panose="02040502050405020303" pitchFamily="18" charset="0"/>
                  </a:rPr>
                  <a:t>Extract textual content from tweets and videos and c</a:t>
                </a:r>
                <a:r>
                  <a:rPr lang="en-US" sz="1800" b="0">
                    <a:solidFill>
                      <a:schemeClr val="tx1"/>
                    </a:solidFill>
                    <a:latin typeface="Georgia" panose="02040502050405020303" pitchFamily="18" charset="0"/>
                  </a:rPr>
                  <a:t>onduct topic modeling.</a:t>
                </a:r>
              </a:p>
              <a:p>
                <a:pPr marL="442800" lvl="1" indent="0" algn="just">
                  <a:lnSpc>
                    <a:spcPct val="120000"/>
                  </a:lnSpc>
                  <a:spcBef>
                    <a:spcPts val="600"/>
                  </a:spcBef>
                  <a:spcAft>
                    <a:spcPts val="0"/>
                  </a:spcAft>
                  <a:buFont typeface="+mj-lt"/>
                  <a:buNone/>
                </a:pPr>
                <a:r>
                  <a:rPr lang="en-US" sz="1800">
                    <a:solidFill>
                      <a:schemeClr val="tx1"/>
                    </a:solidFill>
                    <a:latin typeface="Georgia" panose="02040502050405020303" pitchFamily="18" charset="0"/>
                  </a:rPr>
                  <a:t>Calculate</a:t>
                </a:r>
                <a:r>
                  <a:rPr lang="en-US" sz="1800" b="0">
                    <a:solidFill>
                      <a:schemeClr val="tx1"/>
                    </a:solidFill>
                    <a:latin typeface="Georgia" panose="02040502050405020303" pitchFamily="18" charset="0"/>
                  </a:rPr>
                  <a:t> network wise time aware topical distributions</a:t>
                </a:r>
                <a:r>
                  <a:rPr lang="en-US" sz="2000" b="0">
                    <a:solidFill>
                      <a:schemeClr val="tx1"/>
                    </a:solidFill>
                    <a:latin typeface="Georgia" panose="02040502050405020303" pitchFamily="18" charset="0"/>
                  </a:rPr>
                  <a:t>.</a:t>
                </a:r>
              </a:p>
              <a:p>
                <a:pPr marL="442800" marR="0" lvl="1" indent="0" algn="just" defTabSz="914400" rtl="0" eaLnBrk="1" fontAlgn="auto" latinLnBrk="0" hangingPunct="1">
                  <a:lnSpc>
                    <a:spcPct val="120000"/>
                  </a:lnSpc>
                  <a:spcBef>
                    <a:spcPts val="600"/>
                  </a:spcBef>
                  <a:spcAft>
                    <a:spcPts val="0"/>
                  </a:spcAft>
                  <a:buClrTx/>
                  <a:buSzTx/>
                  <a:buFont typeface="+mj-lt"/>
                  <a:buNone/>
                  <a:tabLst/>
                  <a:defRPr/>
                </a:pPr>
                <a:r>
                  <a:rPr lang="en-US" sz="2000">
                    <a:solidFill>
                      <a:schemeClr val="tx1"/>
                    </a:solidFill>
                    <a:latin typeface="Georgia" panose="02040502050405020303" pitchFamily="18" charset="0"/>
                  </a:rPr>
                  <a:t>Compare </a:t>
                </a:r>
                <a:r>
                  <a:rPr lang="en-US" sz="2000" b="1">
                    <a:solidFill>
                      <a:schemeClr val="tx1"/>
                    </a:solidFill>
                    <a:latin typeface="Georgia" panose="02040502050405020303" pitchFamily="18" charset="0"/>
                  </a:rPr>
                  <a:t>normalized distributions</a:t>
                </a:r>
                <a:r>
                  <a:rPr lang="en-US" sz="2000">
                    <a:solidFill>
                      <a:schemeClr val="tx1"/>
                    </a:solidFill>
                    <a:latin typeface="Georgia" panose="02040502050405020303" pitchFamily="18" charset="0"/>
                  </a:rPr>
                  <a:t> in each time interval (</a:t>
                </a:r>
                <a:r>
                  <a:rPr lang="en-US" sz="2000" i="0">
                    <a:solidFill>
                      <a:schemeClr val="tx1"/>
                    </a:solidFill>
                    <a:latin typeface="Cambria Math" panose="02040503050406030204" pitchFamily="18" charset="0"/>
                  </a:rPr>
                  <a:t>(〖</a:t>
                </a:r>
                <a:r>
                  <a:rPr lang="en-US" sz="2000" b="1" i="0">
                    <a:solidFill>
                      <a:schemeClr val="tx1"/>
                    </a:solidFill>
                    <a:latin typeface="Cambria Math" panose="02040503050406030204" pitchFamily="18" charset="0"/>
                  </a:rPr>
                  <a:t>𝒔𝒂〗_𝒊^𝒕 ) ̅</a:t>
                </a:r>
                <a:r>
                  <a:rPr lang="en-US" sz="2000">
                    <a:solidFill>
                      <a:schemeClr val="tx1"/>
                    </a:solidFill>
                    <a:latin typeface="Georgia" panose="02040502050405020303" pitchFamily="18" charset="0"/>
                  </a:rPr>
                  <a:t> and </a:t>
                </a:r>
                <a:r>
                  <a:rPr lang="en-US" sz="2000" i="0">
                    <a:solidFill>
                      <a:schemeClr val="tx1"/>
                    </a:solidFill>
                    <a:latin typeface="Cambria Math" panose="02040503050406030204" pitchFamily="18" charset="0"/>
                  </a:rPr>
                  <a:t>(〖</a:t>
                </a:r>
                <a:r>
                  <a:rPr lang="en-US" sz="2000" b="1" i="0">
                    <a:solidFill>
                      <a:schemeClr val="tx1"/>
                    </a:solidFill>
                    <a:latin typeface="Cambria Math" panose="02040503050406030204" pitchFamily="18" charset="0"/>
                  </a:rPr>
                  <a:t>𝒕𝒂〗_𝒊^𝒕 ) ̅</a:t>
                </a:r>
                <a:r>
                  <a:rPr lang="en-US" sz="2000">
                    <a:solidFill>
                      <a:schemeClr val="tx1"/>
                    </a:solidFill>
                    <a:latin typeface="Georgia" panose="02040502050405020303" pitchFamily="18" charset="0"/>
                  </a:rPr>
                  <a:t>) across both networks.</a:t>
                </a:r>
                <a:endParaRPr lang="en-US" sz="2000" b="0">
                  <a:solidFill>
                    <a:schemeClr val="tx1"/>
                  </a:solidFill>
                  <a:latin typeface="Georgia" panose="02040502050405020303" pitchFamily="18" charset="0"/>
                </a:endParaRPr>
              </a:p>
              <a:p>
                <a:pPr marL="900000" lvl="1" indent="-457200" algn="just">
                  <a:lnSpc>
                    <a:spcPct val="120000"/>
                  </a:lnSpc>
                  <a:spcBef>
                    <a:spcPts val="600"/>
                  </a:spcBef>
                  <a:spcAft>
                    <a:spcPts val="0"/>
                  </a:spcAft>
                  <a:buFont typeface="+mj-lt"/>
                  <a:buAutoNum type="arabicPeriod"/>
                </a:pPr>
                <a:endParaRPr lang="en-US" sz="2000" b="0">
                  <a:solidFill>
                    <a:schemeClr val="tx1"/>
                  </a:solidFill>
                  <a:latin typeface="Georgia" panose="02040502050405020303" pitchFamily="18" charset="0"/>
                </a:endParaRPr>
              </a:p>
              <a:p>
                <a:pPr marL="457200" indent="-457200" algn="just">
                  <a:spcBef>
                    <a:spcPts val="600"/>
                  </a:spcBef>
                  <a:spcAft>
                    <a:spcPts val="0"/>
                  </a:spcAft>
                  <a:buFont typeface="Arial" panose="020B0604020202020204" pitchFamily="34" charset="0"/>
                  <a:buChar char="•"/>
                </a:pPr>
                <a:endParaRPr lang="en-US" sz="1200" b="0">
                  <a:solidFill>
                    <a:schemeClr val="tx1"/>
                  </a:solidFill>
                  <a:latin typeface="Georgia" panose="02040502050405020303" pitchFamily="18" charset="0"/>
                </a:endParaRPr>
              </a:p>
            </p:txBody>
          </p:sp>
        </mc:Fallback>
      </mc:AlternateContent>
      <p:sp>
        <p:nvSpPr>
          <p:cNvPr id="4" name="Slide Number Placeholder 3"/>
          <p:cNvSpPr>
            <a:spLocks noGrp="1"/>
          </p:cNvSpPr>
          <p:nvPr>
            <p:ph type="sldNum" sz="quarter" idx="10"/>
          </p:nvPr>
        </p:nvSpPr>
        <p:spPr/>
        <p:txBody>
          <a:bodyPr/>
          <a:lstStyle/>
          <a:p>
            <a:fld id="{6FADC996-4337-44EB-9394-DAD850014075}" type="slidenum">
              <a:rPr lang="en-US" smtClean="0"/>
              <a:t>30</a:t>
            </a:fld>
            <a:endParaRPr lang="en-US"/>
          </a:p>
        </p:txBody>
      </p:sp>
    </p:spTree>
    <p:extLst>
      <p:ext uri="{BB962C8B-B14F-4D97-AF65-F5344CB8AC3E}">
        <p14:creationId xmlns:p14="http://schemas.microsoft.com/office/powerpoint/2010/main" val="28853943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39838"/>
            <a:ext cx="4465638" cy="3351212"/>
          </a:xfrm>
        </p:spPr>
      </p:sp>
      <p:sp>
        <p:nvSpPr>
          <p:cNvPr id="3" name="Notes Placeholder 2"/>
          <p:cNvSpPr>
            <a:spLocks noGrp="1"/>
          </p:cNvSpPr>
          <p:nvPr>
            <p:ph type="body" idx="1"/>
          </p:nvPr>
        </p:nvSpPr>
        <p:spPr/>
        <p:txBody>
          <a:bodyPr/>
          <a:lstStyle/>
          <a:p>
            <a:pPr marL="0" indent="0" algn="just">
              <a:spcBef>
                <a:spcPts val="600"/>
              </a:spcBef>
              <a:spcAft>
                <a:spcPts val="0"/>
              </a:spcAft>
              <a:buFont typeface="Arial" panose="020B0604020202020204" pitchFamily="34" charset="0"/>
              <a:buNone/>
            </a:pPr>
            <a:endParaRPr lang="en-US" sz="1200" dirty="0">
              <a:solidFill>
                <a:schemeClr val="tx1"/>
              </a:solidFill>
              <a:latin typeface="Georgia" pitchFamily="18" charset="0"/>
            </a:endParaRPr>
          </a:p>
        </p:txBody>
      </p:sp>
      <p:sp>
        <p:nvSpPr>
          <p:cNvPr id="4" name="Slide Number Placeholder 3"/>
          <p:cNvSpPr>
            <a:spLocks noGrp="1"/>
          </p:cNvSpPr>
          <p:nvPr>
            <p:ph type="sldNum" sz="quarter" idx="10"/>
          </p:nvPr>
        </p:nvSpPr>
        <p:spPr/>
        <p:txBody>
          <a:bodyPr/>
          <a:lstStyle/>
          <a:p>
            <a:fld id="{6FADC996-4337-44EB-9394-DAD850014075}" type="slidenum">
              <a:rPr lang="en-US" smtClean="0"/>
              <a:t>31</a:t>
            </a:fld>
            <a:endParaRPr lang="en-US"/>
          </a:p>
        </p:txBody>
      </p:sp>
    </p:spTree>
    <p:extLst>
      <p:ext uri="{BB962C8B-B14F-4D97-AF65-F5344CB8AC3E}">
        <p14:creationId xmlns:p14="http://schemas.microsoft.com/office/powerpoint/2010/main" val="11775761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39838"/>
            <a:ext cx="4465638" cy="3351212"/>
          </a:xfrm>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32</a:t>
            </a:fld>
            <a:endParaRPr lang="en-US"/>
          </a:p>
        </p:txBody>
      </p:sp>
    </p:spTree>
    <p:extLst>
      <p:ext uri="{BB962C8B-B14F-4D97-AF65-F5344CB8AC3E}">
        <p14:creationId xmlns:p14="http://schemas.microsoft.com/office/powerpoint/2010/main" val="3756154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39838"/>
            <a:ext cx="4465638" cy="3351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33</a:t>
            </a:fld>
            <a:endParaRPr lang="en-US"/>
          </a:p>
        </p:txBody>
      </p:sp>
    </p:spTree>
    <p:extLst>
      <p:ext uri="{BB962C8B-B14F-4D97-AF65-F5344CB8AC3E}">
        <p14:creationId xmlns:p14="http://schemas.microsoft.com/office/powerpoint/2010/main" val="21696958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39838"/>
            <a:ext cx="4465638" cy="3351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34</a:t>
            </a:fld>
            <a:endParaRPr lang="en-US"/>
          </a:p>
        </p:txBody>
      </p:sp>
    </p:spTree>
    <p:extLst>
      <p:ext uri="{BB962C8B-B14F-4D97-AF65-F5344CB8AC3E}">
        <p14:creationId xmlns:p14="http://schemas.microsoft.com/office/powerpoint/2010/main" val="21696958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35</a:t>
            </a:fld>
            <a:endParaRPr lang="en-US"/>
          </a:p>
        </p:txBody>
      </p:sp>
    </p:spTree>
    <p:extLst>
      <p:ext uri="{BB962C8B-B14F-4D97-AF65-F5344CB8AC3E}">
        <p14:creationId xmlns:p14="http://schemas.microsoft.com/office/powerpoint/2010/main" val="19813008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36</a:t>
            </a:fld>
            <a:endParaRPr lang="en-US"/>
          </a:p>
        </p:txBody>
      </p:sp>
    </p:spTree>
    <p:extLst>
      <p:ext uri="{BB962C8B-B14F-4D97-AF65-F5344CB8AC3E}">
        <p14:creationId xmlns:p14="http://schemas.microsoft.com/office/powerpoint/2010/main" val="19813008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10"/>
          <p:cNvSpPr>
            <a:spLocks noChangeArrowheads="1"/>
          </p:cNvSpPr>
          <p:nvPr/>
        </p:nvSpPr>
        <p:spPr bwMode="auto">
          <a:xfrm>
            <a:off x="0" y="3"/>
            <a:ext cx="9144000" cy="4953239"/>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sp>
        <p:nvSpPr>
          <p:cNvPr id="4" name="Rectangle 11"/>
          <p:cNvSpPr>
            <a:spLocks noChangeArrowheads="1"/>
          </p:cNvSpPr>
          <p:nvPr/>
        </p:nvSpPr>
        <p:spPr bwMode="auto">
          <a:xfrm>
            <a:off x="0" y="6604318"/>
            <a:ext cx="9144000" cy="253682"/>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pic>
        <p:nvPicPr>
          <p:cNvPr id="5"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3047" y="5198322"/>
            <a:ext cx="2317815" cy="11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 name="Rectangle 2"/>
          <p:cNvSpPr>
            <a:spLocks noGrp="1" noChangeArrowheads="1"/>
          </p:cNvSpPr>
          <p:nvPr>
            <p:ph type="ctrTitle"/>
          </p:nvPr>
        </p:nvSpPr>
        <p:spPr>
          <a:xfrm>
            <a:off x="549070" y="1375899"/>
            <a:ext cx="8098767" cy="1582285"/>
          </a:xfrm>
        </p:spPr>
        <p:txBody>
          <a:bodyPr/>
          <a:lstStyle>
            <a:lvl1pPr algn="ctr">
              <a:defRPr sz="5400">
                <a:solidFill>
                  <a:schemeClr val="bg1"/>
                </a:solidFill>
              </a:defRPr>
            </a:lvl1pPr>
          </a:lstStyle>
          <a:p>
            <a:pPr lvl="0"/>
            <a:r>
              <a:rPr lang="en-US" altLang="en-US" noProof="0"/>
              <a:t>Click to edit Master title style</a:t>
            </a:r>
            <a:endParaRPr lang="en-GB" altLang="en-US" noProof="0"/>
          </a:p>
        </p:txBody>
      </p:sp>
    </p:spTree>
    <p:extLst>
      <p:ext uri="{BB962C8B-B14F-4D97-AF65-F5344CB8AC3E}">
        <p14:creationId xmlns:p14="http://schemas.microsoft.com/office/powerpoint/2010/main" val="163336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0499" y="243652"/>
            <a:ext cx="6518763" cy="663000"/>
          </a:xfrm>
        </p:spPr>
        <p:txBody>
          <a:bodyPr/>
          <a:lstStyle/>
          <a:p>
            <a:r>
              <a:rPr lang="en-US"/>
              <a:t>Click to edit Master title style</a:t>
            </a:r>
          </a:p>
        </p:txBody>
      </p:sp>
      <p:sp>
        <p:nvSpPr>
          <p:cNvPr id="3" name="Content Placeholder 2"/>
          <p:cNvSpPr>
            <a:spLocks noGrp="1"/>
          </p:cNvSpPr>
          <p:nvPr>
            <p:ph idx="1"/>
          </p:nvPr>
        </p:nvSpPr>
        <p:spPr>
          <a:xfrm>
            <a:off x="550502" y="906652"/>
            <a:ext cx="7771327" cy="53536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C864F277-9F29-4AD7-9FF6-8F2679033F9A}"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1587075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083" y="4408359"/>
            <a:ext cx="7772757" cy="1361567"/>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722083" y="2906589"/>
            <a:ext cx="7772757" cy="1500591"/>
          </a:xfrm>
        </p:spPr>
        <p:txBody>
          <a:bodyPr anchor="b"/>
          <a:lstStyle>
            <a:lvl1pPr marL="0" indent="0">
              <a:buNone/>
              <a:defRPr sz="1800"/>
            </a:lvl1pPr>
            <a:lvl2pPr marL="412212" indent="0">
              <a:buNone/>
              <a:defRPr sz="1600"/>
            </a:lvl2pPr>
            <a:lvl3pPr marL="824423" indent="0">
              <a:buNone/>
              <a:defRPr sz="1400"/>
            </a:lvl3pPr>
            <a:lvl4pPr marL="1236635" indent="0">
              <a:buNone/>
              <a:defRPr sz="1300"/>
            </a:lvl4pPr>
            <a:lvl5pPr marL="1648846" indent="0">
              <a:buNone/>
              <a:defRPr sz="1300"/>
            </a:lvl5pPr>
            <a:lvl6pPr marL="2061058" indent="0">
              <a:buNone/>
              <a:defRPr sz="1300"/>
            </a:lvl6pPr>
            <a:lvl7pPr marL="2473269" indent="0">
              <a:buNone/>
              <a:defRPr sz="1300"/>
            </a:lvl7pPr>
            <a:lvl8pPr marL="2885481" indent="0">
              <a:buNone/>
              <a:defRPr sz="1300"/>
            </a:lvl8pPr>
            <a:lvl9pPr marL="3297692" indent="0">
              <a:buNone/>
              <a:defRPr sz="13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55B2E75F-A4BE-4980-A97D-212C279C7A6B}"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2396027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50499" y="255527"/>
            <a:ext cx="6518763" cy="1143717"/>
          </a:xfrm>
        </p:spPr>
        <p:txBody>
          <a:bodyPr/>
          <a:lstStyle/>
          <a:p>
            <a:r>
              <a:rPr lang="en-US"/>
              <a:t>Click to edit Master title style</a:t>
            </a:r>
          </a:p>
        </p:txBody>
      </p:sp>
      <p:sp>
        <p:nvSpPr>
          <p:cNvPr id="3" name="Content Placeholder 2"/>
          <p:cNvSpPr>
            <a:spLocks noGrp="1"/>
          </p:cNvSpPr>
          <p:nvPr>
            <p:ph sz="half" idx="1"/>
          </p:nvPr>
        </p:nvSpPr>
        <p:spPr>
          <a:xfrm>
            <a:off x="550502" y="1425039"/>
            <a:ext cx="3816315" cy="4835307"/>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04155" y="1425039"/>
            <a:ext cx="3817745" cy="4835307"/>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102F060B-482D-4E92-A437-2B0FC8D6F36F}" type="datetime1">
              <a:rPr lang="en-US" smtClean="0"/>
              <a:t>2/17/2022</a:t>
            </a:fld>
            <a:endParaRPr lang="en-US"/>
          </a:p>
        </p:txBody>
      </p:sp>
      <p:sp>
        <p:nvSpPr>
          <p:cNvPr id="6"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7"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3944404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563" y="275180"/>
            <a:ext cx="8228885" cy="114228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559" y="1534989"/>
            <a:ext cx="4039375" cy="639220"/>
          </a:xfrm>
        </p:spPr>
        <p:txBody>
          <a:bodyPr anchor="b"/>
          <a:lstStyle>
            <a:lvl1pPr marL="0" indent="0">
              <a:buNone/>
              <a:defRPr sz="2200" b="1"/>
            </a:lvl1pPr>
            <a:lvl2pPr marL="412212" indent="0">
              <a:buNone/>
              <a:defRPr sz="1800" b="1"/>
            </a:lvl2pPr>
            <a:lvl3pPr marL="824423" indent="0">
              <a:buNone/>
              <a:defRPr sz="1600" b="1"/>
            </a:lvl3pPr>
            <a:lvl4pPr marL="1236635" indent="0">
              <a:buNone/>
              <a:defRPr sz="1400" b="1"/>
            </a:lvl4pPr>
            <a:lvl5pPr marL="1648846" indent="0">
              <a:buNone/>
              <a:defRPr sz="1400" b="1"/>
            </a:lvl5pPr>
            <a:lvl6pPr marL="2061058" indent="0">
              <a:buNone/>
              <a:defRPr sz="1400" b="1"/>
            </a:lvl6pPr>
            <a:lvl7pPr marL="2473269" indent="0">
              <a:buNone/>
              <a:defRPr sz="1400" b="1"/>
            </a:lvl7pPr>
            <a:lvl8pPr marL="2885481" indent="0">
              <a:buNone/>
              <a:defRPr sz="1400" b="1"/>
            </a:lvl8pPr>
            <a:lvl9pPr marL="3297692" indent="0">
              <a:buNone/>
              <a:defRPr sz="1400" b="1"/>
            </a:lvl9pPr>
          </a:lstStyle>
          <a:p>
            <a:pPr lvl="0"/>
            <a:r>
              <a:rPr lang="en-US"/>
              <a:t>Click to edit Master text styles</a:t>
            </a:r>
          </a:p>
        </p:txBody>
      </p:sp>
      <p:sp>
        <p:nvSpPr>
          <p:cNvPr id="4" name="Content Placeholder 3"/>
          <p:cNvSpPr>
            <a:spLocks noGrp="1"/>
          </p:cNvSpPr>
          <p:nvPr>
            <p:ph sz="half" idx="2"/>
          </p:nvPr>
        </p:nvSpPr>
        <p:spPr>
          <a:xfrm>
            <a:off x="457559" y="2174212"/>
            <a:ext cx="4039375" cy="39514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639" y="1534989"/>
            <a:ext cx="4040804" cy="639220"/>
          </a:xfrm>
        </p:spPr>
        <p:txBody>
          <a:bodyPr anchor="b"/>
          <a:lstStyle>
            <a:lvl1pPr marL="0" indent="0">
              <a:buNone/>
              <a:defRPr sz="2200" b="1"/>
            </a:lvl1pPr>
            <a:lvl2pPr marL="412212" indent="0">
              <a:buNone/>
              <a:defRPr sz="1800" b="1"/>
            </a:lvl2pPr>
            <a:lvl3pPr marL="824423" indent="0">
              <a:buNone/>
              <a:defRPr sz="1600" b="1"/>
            </a:lvl3pPr>
            <a:lvl4pPr marL="1236635" indent="0">
              <a:buNone/>
              <a:defRPr sz="1400" b="1"/>
            </a:lvl4pPr>
            <a:lvl5pPr marL="1648846" indent="0">
              <a:buNone/>
              <a:defRPr sz="1400" b="1"/>
            </a:lvl5pPr>
            <a:lvl6pPr marL="2061058" indent="0">
              <a:buNone/>
              <a:defRPr sz="1400" b="1"/>
            </a:lvl6pPr>
            <a:lvl7pPr marL="2473269" indent="0">
              <a:buNone/>
              <a:defRPr sz="1400" b="1"/>
            </a:lvl7pPr>
            <a:lvl8pPr marL="2885481" indent="0">
              <a:buNone/>
              <a:defRPr sz="1400" b="1"/>
            </a:lvl8pPr>
            <a:lvl9pPr marL="3297692"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639" y="2174212"/>
            <a:ext cx="4040804" cy="39514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47664172-96D6-4297-891A-8CC0317820C1}" type="datetime1">
              <a:rPr lang="en-US" smtClean="0"/>
              <a:t>2/17/2022</a:t>
            </a:fld>
            <a:endParaRPr lang="en-US"/>
          </a:p>
        </p:txBody>
      </p:sp>
      <p:sp>
        <p:nvSpPr>
          <p:cNvPr id="8"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9"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338066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50499" y="255526"/>
            <a:ext cx="6518763" cy="1143717"/>
          </a:xfrm>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87B46BC9-3B41-40FE-89B9-AB0F1DE08141}" type="datetime1">
              <a:rPr lang="en-US" smtClean="0"/>
              <a:t>2/17/2022</a:t>
            </a:fld>
            <a:endParaRPr lang="en-US"/>
          </a:p>
        </p:txBody>
      </p:sp>
      <p:sp>
        <p:nvSpPr>
          <p:cNvPr id="4"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5"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1180688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3F01702-8AA8-4A36-B2FA-8B0B10132442}" type="datetime1">
              <a:rPr lang="en-US" smtClean="0"/>
              <a:t>2/17/2022</a:t>
            </a:fld>
            <a:endParaRPr lang="en-US"/>
          </a:p>
        </p:txBody>
      </p:sp>
      <p:sp>
        <p:nvSpPr>
          <p:cNvPr id="3"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4"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2069755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560" y="273751"/>
            <a:ext cx="3008440" cy="1160915"/>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3574670" y="273747"/>
            <a:ext cx="5111775" cy="5851873"/>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560" y="1434663"/>
            <a:ext cx="3008440" cy="4690957"/>
          </a:xfrm>
        </p:spPr>
        <p:txBody>
          <a:bodyPr/>
          <a:lstStyle>
            <a:lvl1pPr marL="0" indent="0">
              <a:buNone/>
              <a:defRPr sz="1300"/>
            </a:lvl1pPr>
            <a:lvl2pPr marL="412212" indent="0">
              <a:buNone/>
              <a:defRPr sz="1100"/>
            </a:lvl2pPr>
            <a:lvl3pPr marL="824423" indent="0">
              <a:buNone/>
              <a:defRPr sz="900"/>
            </a:lvl3pPr>
            <a:lvl4pPr marL="1236635" indent="0">
              <a:buNone/>
              <a:defRPr sz="800"/>
            </a:lvl4pPr>
            <a:lvl5pPr marL="1648846" indent="0">
              <a:buNone/>
              <a:defRPr sz="800"/>
            </a:lvl5pPr>
            <a:lvl6pPr marL="2061058" indent="0">
              <a:buNone/>
              <a:defRPr sz="800"/>
            </a:lvl6pPr>
            <a:lvl7pPr marL="2473269" indent="0">
              <a:buNone/>
              <a:defRPr sz="800"/>
            </a:lvl7pPr>
            <a:lvl8pPr marL="2885481" indent="0">
              <a:buNone/>
              <a:defRPr sz="800"/>
            </a:lvl8pPr>
            <a:lvl9pPr marL="3297692" indent="0">
              <a:buNone/>
              <a:defRPr sz="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36E7D235-EE97-4454-9CAE-78CB104A82FB}" type="datetime1">
              <a:rPr lang="en-US" smtClean="0"/>
              <a:t>2/17/2022</a:t>
            </a:fld>
            <a:endParaRPr lang="en-US"/>
          </a:p>
        </p:txBody>
      </p:sp>
      <p:sp>
        <p:nvSpPr>
          <p:cNvPr id="6"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7"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851429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636" y="4801317"/>
            <a:ext cx="5486399" cy="566126"/>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1791636" y="613422"/>
            <a:ext cx="5486399" cy="4114800"/>
          </a:xfrm>
        </p:spPr>
        <p:txBody>
          <a:bodyPr/>
          <a:lstStyle>
            <a:lvl1pPr marL="0" indent="0">
              <a:buNone/>
              <a:defRPr sz="2900"/>
            </a:lvl1pPr>
            <a:lvl2pPr marL="412212" indent="0">
              <a:buNone/>
              <a:defRPr sz="2500"/>
            </a:lvl2pPr>
            <a:lvl3pPr marL="824423" indent="0">
              <a:buNone/>
              <a:defRPr sz="2200"/>
            </a:lvl3pPr>
            <a:lvl4pPr marL="1236635" indent="0">
              <a:buNone/>
              <a:defRPr sz="1800"/>
            </a:lvl4pPr>
            <a:lvl5pPr marL="1648846" indent="0">
              <a:buNone/>
              <a:defRPr sz="1800"/>
            </a:lvl5pPr>
            <a:lvl6pPr marL="2061058" indent="0">
              <a:buNone/>
              <a:defRPr sz="1800"/>
            </a:lvl6pPr>
            <a:lvl7pPr marL="2473269" indent="0">
              <a:buNone/>
              <a:defRPr sz="1800"/>
            </a:lvl7pPr>
            <a:lvl8pPr marL="2885481" indent="0">
              <a:buNone/>
              <a:defRPr sz="1800"/>
            </a:lvl8pPr>
            <a:lvl9pPr marL="3297692" indent="0">
              <a:buNone/>
              <a:defRPr sz="1800"/>
            </a:lvl9pPr>
          </a:lstStyle>
          <a:p>
            <a:pPr lvl="0"/>
            <a:r>
              <a:rPr lang="en-US" noProof="0"/>
              <a:t>Click icon to add picture</a:t>
            </a:r>
          </a:p>
        </p:txBody>
      </p:sp>
      <p:sp>
        <p:nvSpPr>
          <p:cNvPr id="4" name="Text Placeholder 3"/>
          <p:cNvSpPr>
            <a:spLocks noGrp="1"/>
          </p:cNvSpPr>
          <p:nvPr>
            <p:ph type="body" sz="half" idx="2"/>
          </p:nvPr>
        </p:nvSpPr>
        <p:spPr>
          <a:xfrm>
            <a:off x="1791636" y="5368622"/>
            <a:ext cx="5486399" cy="805475"/>
          </a:xfrm>
        </p:spPr>
        <p:txBody>
          <a:bodyPr/>
          <a:lstStyle>
            <a:lvl1pPr marL="0" indent="0">
              <a:buNone/>
              <a:defRPr sz="1300"/>
            </a:lvl1pPr>
            <a:lvl2pPr marL="412212" indent="0">
              <a:buNone/>
              <a:defRPr sz="1100"/>
            </a:lvl2pPr>
            <a:lvl3pPr marL="824423" indent="0">
              <a:buNone/>
              <a:defRPr sz="900"/>
            </a:lvl3pPr>
            <a:lvl4pPr marL="1236635" indent="0">
              <a:buNone/>
              <a:defRPr sz="800"/>
            </a:lvl4pPr>
            <a:lvl5pPr marL="1648846" indent="0">
              <a:buNone/>
              <a:defRPr sz="800"/>
            </a:lvl5pPr>
            <a:lvl6pPr marL="2061058" indent="0">
              <a:buNone/>
              <a:defRPr sz="800"/>
            </a:lvl6pPr>
            <a:lvl7pPr marL="2473269" indent="0">
              <a:buNone/>
              <a:defRPr sz="800"/>
            </a:lvl7pPr>
            <a:lvl8pPr marL="2885481" indent="0">
              <a:buNone/>
              <a:defRPr sz="800"/>
            </a:lvl8pPr>
            <a:lvl9pPr marL="3297692" indent="0">
              <a:buNone/>
              <a:defRPr sz="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2E372F40-A81E-4A5E-AB66-5178C21EAB68}" type="datetime1">
              <a:rPr lang="en-US" smtClean="0"/>
              <a:t>2/17/2022</a:t>
            </a:fld>
            <a:endParaRPr lang="en-US"/>
          </a:p>
        </p:txBody>
      </p:sp>
      <p:sp>
        <p:nvSpPr>
          <p:cNvPr id="6" name="Rectangle 6"/>
          <p:cNvSpPr>
            <a:spLocks noGrp="1" noChangeArrowheads="1"/>
          </p:cNvSpPr>
          <p:nvPr>
            <p:ph type="sldNum" sz="quarter" idx="11"/>
          </p:nvPr>
        </p:nvSpPr>
        <p:spPr>
          <a:ln/>
        </p:spPr>
        <p:txBody>
          <a:bodyPr/>
          <a:lstStyle>
            <a:lvl1pPr>
              <a:defRPr/>
            </a:lvl1pPr>
          </a:lstStyle>
          <a:p>
            <a:fld id="{867E5644-1E61-4311-A31E-84CB9C7AA8A9}" type="slidenum">
              <a:rPr lang="en-US" smtClean="0"/>
              <a:t>‹#›</a:t>
            </a:fld>
            <a:endParaRPr lang="en-US"/>
          </a:p>
        </p:txBody>
      </p:sp>
      <p:sp>
        <p:nvSpPr>
          <p:cNvPr id="7"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806272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50499" y="243651"/>
            <a:ext cx="6518763" cy="1143717"/>
          </a:xfrm>
        </p:spPr>
        <p:txBody>
          <a:bodyPr/>
          <a:lstStyle/>
          <a:p>
            <a:r>
              <a:rPr lang="en-US"/>
              <a:t>Click to edit Master title style</a:t>
            </a:r>
          </a:p>
        </p:txBody>
      </p:sp>
      <p:sp>
        <p:nvSpPr>
          <p:cNvPr id="3" name="Vertical Text Placeholder 2"/>
          <p:cNvSpPr>
            <a:spLocks noGrp="1"/>
          </p:cNvSpPr>
          <p:nvPr>
            <p:ph type="body" orient="vert" idx="1"/>
          </p:nvPr>
        </p:nvSpPr>
        <p:spPr>
          <a:xfrm>
            <a:off x="550502" y="1389413"/>
            <a:ext cx="7771327" cy="48709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563C005E-78AC-4B61-B9CA-73E649E52F9F}"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3191865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80069" y="825540"/>
            <a:ext cx="1941759" cy="543480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0500" y="825540"/>
            <a:ext cx="5692300" cy="54348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0FFAA2B-7773-49D7-8DE4-42D6BE8E5B90}"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490606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10"/>
          <p:cNvSpPr>
            <a:spLocks noChangeArrowheads="1"/>
          </p:cNvSpPr>
          <p:nvPr/>
        </p:nvSpPr>
        <p:spPr bwMode="auto">
          <a:xfrm>
            <a:off x="0" y="3"/>
            <a:ext cx="9144000" cy="4953239"/>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sp>
        <p:nvSpPr>
          <p:cNvPr id="4" name="Rectangle 11"/>
          <p:cNvSpPr>
            <a:spLocks noChangeArrowheads="1"/>
          </p:cNvSpPr>
          <p:nvPr/>
        </p:nvSpPr>
        <p:spPr bwMode="auto">
          <a:xfrm>
            <a:off x="0" y="6604318"/>
            <a:ext cx="9144000" cy="253682"/>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pic>
        <p:nvPicPr>
          <p:cNvPr id="5"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3047" y="5198322"/>
            <a:ext cx="2317815" cy="11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 name="Rectangle 2"/>
          <p:cNvSpPr>
            <a:spLocks noGrp="1" noChangeArrowheads="1"/>
          </p:cNvSpPr>
          <p:nvPr>
            <p:ph type="ctrTitle"/>
          </p:nvPr>
        </p:nvSpPr>
        <p:spPr>
          <a:xfrm>
            <a:off x="549070" y="1375899"/>
            <a:ext cx="8098767" cy="1582285"/>
          </a:xfrm>
        </p:spPr>
        <p:txBody>
          <a:bodyPr/>
          <a:lstStyle>
            <a:lvl1pPr algn="ctr">
              <a:defRPr sz="5400">
                <a:solidFill>
                  <a:schemeClr val="bg1"/>
                </a:solidFill>
              </a:defRPr>
            </a:lvl1pPr>
          </a:lstStyle>
          <a:p>
            <a:pPr lvl="0"/>
            <a:r>
              <a:rPr lang="en-US" altLang="en-US" noProof="0"/>
              <a:t>Click to edit Master title style</a:t>
            </a:r>
            <a:endParaRPr lang="en-GB" altLang="en-US" noProof="0"/>
          </a:p>
        </p:txBody>
      </p:sp>
    </p:spTree>
    <p:extLst>
      <p:ext uri="{BB962C8B-B14F-4D97-AF65-F5344CB8AC3E}">
        <p14:creationId xmlns:p14="http://schemas.microsoft.com/office/powerpoint/2010/main" val="16333676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8624" y="255526"/>
            <a:ext cx="6518763" cy="1143717"/>
          </a:xfrm>
        </p:spPr>
        <p:txBody>
          <a:bodyPr/>
          <a:lstStyle/>
          <a:p>
            <a:r>
              <a:rPr lang="en-US"/>
              <a:t>Click to edit Master title style</a:t>
            </a:r>
          </a:p>
        </p:txBody>
      </p:sp>
      <p:sp>
        <p:nvSpPr>
          <p:cNvPr id="3" name="Content Placeholder 2"/>
          <p:cNvSpPr>
            <a:spLocks noGrp="1"/>
          </p:cNvSpPr>
          <p:nvPr>
            <p:ph idx="1"/>
          </p:nvPr>
        </p:nvSpPr>
        <p:spPr>
          <a:xfrm>
            <a:off x="550502" y="1413165"/>
            <a:ext cx="7771327" cy="48471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6E592EB0-5DE1-4CD3-8540-D2DF4DB4B57D}"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sz="1200"/>
            </a:lvl1pPr>
          </a:lstStyle>
          <a:p>
            <a:fld id="{4FAB73BC-B049-4115-A692-8D63A059BFB8}" type="slidenum">
              <a:rPr lang="en-US" smtClean="0"/>
              <a:pPr/>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1587075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083" y="4407813"/>
            <a:ext cx="7772757" cy="1361567"/>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722083" y="2906589"/>
            <a:ext cx="7772757" cy="1500591"/>
          </a:xfrm>
        </p:spPr>
        <p:txBody>
          <a:bodyPr anchor="b"/>
          <a:lstStyle>
            <a:lvl1pPr marL="0" indent="0">
              <a:buNone/>
              <a:defRPr sz="1800"/>
            </a:lvl1pPr>
            <a:lvl2pPr marL="412212" indent="0">
              <a:buNone/>
              <a:defRPr sz="1600"/>
            </a:lvl2pPr>
            <a:lvl3pPr marL="824423" indent="0">
              <a:buNone/>
              <a:defRPr sz="1400"/>
            </a:lvl3pPr>
            <a:lvl4pPr marL="1236635" indent="0">
              <a:buNone/>
              <a:defRPr sz="1300"/>
            </a:lvl4pPr>
            <a:lvl5pPr marL="1648846" indent="0">
              <a:buNone/>
              <a:defRPr sz="1300"/>
            </a:lvl5pPr>
            <a:lvl6pPr marL="2061058" indent="0">
              <a:buNone/>
              <a:defRPr sz="1300"/>
            </a:lvl6pPr>
            <a:lvl7pPr marL="2473269" indent="0">
              <a:buNone/>
              <a:defRPr sz="1300"/>
            </a:lvl7pPr>
            <a:lvl8pPr marL="2885481" indent="0">
              <a:buNone/>
              <a:defRPr sz="1300"/>
            </a:lvl8pPr>
            <a:lvl9pPr marL="3297692" indent="0">
              <a:buNone/>
              <a:defRPr sz="13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9346BD05-0B15-462A-A03D-C9D1971D69BF}"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2396027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0502" y="1980725"/>
            <a:ext cx="3816315" cy="4279621"/>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04155" y="1980725"/>
            <a:ext cx="3817745" cy="4279621"/>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FF3A0B9E-B01C-487A-B4CF-55D39CA501B5}" type="datetime1">
              <a:rPr lang="en-US" smtClean="0"/>
              <a:t>2/17/2022</a:t>
            </a:fld>
            <a:endParaRPr lang="en-US"/>
          </a:p>
        </p:txBody>
      </p:sp>
      <p:sp>
        <p:nvSpPr>
          <p:cNvPr id="6"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7"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39444046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563" y="275180"/>
            <a:ext cx="8228885" cy="114228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559" y="1534989"/>
            <a:ext cx="4039375" cy="639220"/>
          </a:xfrm>
        </p:spPr>
        <p:txBody>
          <a:bodyPr anchor="b"/>
          <a:lstStyle>
            <a:lvl1pPr marL="0" indent="0">
              <a:buNone/>
              <a:defRPr sz="2200" b="1"/>
            </a:lvl1pPr>
            <a:lvl2pPr marL="412212" indent="0">
              <a:buNone/>
              <a:defRPr sz="1800" b="1"/>
            </a:lvl2pPr>
            <a:lvl3pPr marL="824423" indent="0">
              <a:buNone/>
              <a:defRPr sz="1600" b="1"/>
            </a:lvl3pPr>
            <a:lvl4pPr marL="1236635" indent="0">
              <a:buNone/>
              <a:defRPr sz="1400" b="1"/>
            </a:lvl4pPr>
            <a:lvl5pPr marL="1648846" indent="0">
              <a:buNone/>
              <a:defRPr sz="1400" b="1"/>
            </a:lvl5pPr>
            <a:lvl6pPr marL="2061058" indent="0">
              <a:buNone/>
              <a:defRPr sz="1400" b="1"/>
            </a:lvl6pPr>
            <a:lvl7pPr marL="2473269" indent="0">
              <a:buNone/>
              <a:defRPr sz="1400" b="1"/>
            </a:lvl7pPr>
            <a:lvl8pPr marL="2885481" indent="0">
              <a:buNone/>
              <a:defRPr sz="1400" b="1"/>
            </a:lvl8pPr>
            <a:lvl9pPr marL="3297692" indent="0">
              <a:buNone/>
              <a:defRPr sz="1400" b="1"/>
            </a:lvl9pPr>
          </a:lstStyle>
          <a:p>
            <a:pPr lvl="0"/>
            <a:r>
              <a:rPr lang="en-US"/>
              <a:t>Click to edit Master text styles</a:t>
            </a:r>
          </a:p>
        </p:txBody>
      </p:sp>
      <p:sp>
        <p:nvSpPr>
          <p:cNvPr id="4" name="Content Placeholder 3"/>
          <p:cNvSpPr>
            <a:spLocks noGrp="1"/>
          </p:cNvSpPr>
          <p:nvPr>
            <p:ph sz="half" idx="2"/>
          </p:nvPr>
        </p:nvSpPr>
        <p:spPr>
          <a:xfrm>
            <a:off x="457559" y="2174212"/>
            <a:ext cx="4039375" cy="39514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639" y="1534989"/>
            <a:ext cx="4040804" cy="639220"/>
          </a:xfrm>
        </p:spPr>
        <p:txBody>
          <a:bodyPr anchor="b"/>
          <a:lstStyle>
            <a:lvl1pPr marL="0" indent="0">
              <a:buNone/>
              <a:defRPr sz="2200" b="1"/>
            </a:lvl1pPr>
            <a:lvl2pPr marL="412212" indent="0">
              <a:buNone/>
              <a:defRPr sz="1800" b="1"/>
            </a:lvl2pPr>
            <a:lvl3pPr marL="824423" indent="0">
              <a:buNone/>
              <a:defRPr sz="1600" b="1"/>
            </a:lvl3pPr>
            <a:lvl4pPr marL="1236635" indent="0">
              <a:buNone/>
              <a:defRPr sz="1400" b="1"/>
            </a:lvl4pPr>
            <a:lvl5pPr marL="1648846" indent="0">
              <a:buNone/>
              <a:defRPr sz="1400" b="1"/>
            </a:lvl5pPr>
            <a:lvl6pPr marL="2061058" indent="0">
              <a:buNone/>
              <a:defRPr sz="1400" b="1"/>
            </a:lvl6pPr>
            <a:lvl7pPr marL="2473269" indent="0">
              <a:buNone/>
              <a:defRPr sz="1400" b="1"/>
            </a:lvl7pPr>
            <a:lvl8pPr marL="2885481" indent="0">
              <a:buNone/>
              <a:defRPr sz="1400" b="1"/>
            </a:lvl8pPr>
            <a:lvl9pPr marL="3297692"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639" y="2174212"/>
            <a:ext cx="4040804" cy="39514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5678FAAC-FE0F-4834-B1ED-ECF1CC771265}" type="datetime1">
              <a:rPr lang="en-US" smtClean="0"/>
              <a:t>2/17/2022</a:t>
            </a:fld>
            <a:endParaRPr lang="en-US"/>
          </a:p>
        </p:txBody>
      </p:sp>
      <p:sp>
        <p:nvSpPr>
          <p:cNvPr id="8"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9"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3380669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88AAC58D-811C-411F-8EBD-D21A62D824BE}" type="datetime1">
              <a:rPr lang="en-US" smtClean="0"/>
              <a:t>2/17/2022</a:t>
            </a:fld>
            <a:endParaRPr lang="en-US"/>
          </a:p>
        </p:txBody>
      </p:sp>
      <p:sp>
        <p:nvSpPr>
          <p:cNvPr id="4"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5"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11806880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80F77614-46EA-4929-8E99-5D171C4359B7}" type="datetime1">
              <a:rPr lang="en-US" smtClean="0"/>
              <a:t>2/17/2022</a:t>
            </a:fld>
            <a:endParaRPr lang="en-US"/>
          </a:p>
        </p:txBody>
      </p:sp>
      <p:sp>
        <p:nvSpPr>
          <p:cNvPr id="3"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4"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20697555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560" y="273751"/>
            <a:ext cx="3008440" cy="1160915"/>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3574670" y="273747"/>
            <a:ext cx="5111775" cy="5851873"/>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560" y="1434663"/>
            <a:ext cx="3008440" cy="4690957"/>
          </a:xfrm>
        </p:spPr>
        <p:txBody>
          <a:bodyPr/>
          <a:lstStyle>
            <a:lvl1pPr marL="0" indent="0">
              <a:buNone/>
              <a:defRPr sz="1300"/>
            </a:lvl1pPr>
            <a:lvl2pPr marL="412212" indent="0">
              <a:buNone/>
              <a:defRPr sz="1100"/>
            </a:lvl2pPr>
            <a:lvl3pPr marL="824423" indent="0">
              <a:buNone/>
              <a:defRPr sz="900"/>
            </a:lvl3pPr>
            <a:lvl4pPr marL="1236635" indent="0">
              <a:buNone/>
              <a:defRPr sz="800"/>
            </a:lvl4pPr>
            <a:lvl5pPr marL="1648846" indent="0">
              <a:buNone/>
              <a:defRPr sz="800"/>
            </a:lvl5pPr>
            <a:lvl6pPr marL="2061058" indent="0">
              <a:buNone/>
              <a:defRPr sz="800"/>
            </a:lvl6pPr>
            <a:lvl7pPr marL="2473269" indent="0">
              <a:buNone/>
              <a:defRPr sz="800"/>
            </a:lvl7pPr>
            <a:lvl8pPr marL="2885481" indent="0">
              <a:buNone/>
              <a:defRPr sz="800"/>
            </a:lvl8pPr>
            <a:lvl9pPr marL="3297692" indent="0">
              <a:buNone/>
              <a:defRPr sz="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4F62E7F-750F-493B-8682-68771D0D01EA}" type="datetime1">
              <a:rPr lang="en-US" smtClean="0"/>
              <a:t>2/17/2022</a:t>
            </a:fld>
            <a:endParaRPr lang="en-US"/>
          </a:p>
        </p:txBody>
      </p:sp>
      <p:sp>
        <p:nvSpPr>
          <p:cNvPr id="6"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7"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851429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636" y="4801317"/>
            <a:ext cx="5486399" cy="566126"/>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1791636" y="613422"/>
            <a:ext cx="5486399" cy="4114800"/>
          </a:xfrm>
        </p:spPr>
        <p:txBody>
          <a:bodyPr/>
          <a:lstStyle>
            <a:lvl1pPr marL="0" indent="0">
              <a:buNone/>
              <a:defRPr sz="2900"/>
            </a:lvl1pPr>
            <a:lvl2pPr marL="412212" indent="0">
              <a:buNone/>
              <a:defRPr sz="2500"/>
            </a:lvl2pPr>
            <a:lvl3pPr marL="824423" indent="0">
              <a:buNone/>
              <a:defRPr sz="2200"/>
            </a:lvl3pPr>
            <a:lvl4pPr marL="1236635" indent="0">
              <a:buNone/>
              <a:defRPr sz="1800"/>
            </a:lvl4pPr>
            <a:lvl5pPr marL="1648846" indent="0">
              <a:buNone/>
              <a:defRPr sz="1800"/>
            </a:lvl5pPr>
            <a:lvl6pPr marL="2061058" indent="0">
              <a:buNone/>
              <a:defRPr sz="1800"/>
            </a:lvl6pPr>
            <a:lvl7pPr marL="2473269" indent="0">
              <a:buNone/>
              <a:defRPr sz="1800"/>
            </a:lvl7pPr>
            <a:lvl8pPr marL="2885481" indent="0">
              <a:buNone/>
              <a:defRPr sz="1800"/>
            </a:lvl8pPr>
            <a:lvl9pPr marL="3297692" indent="0">
              <a:buNone/>
              <a:defRPr sz="1800"/>
            </a:lvl9pPr>
          </a:lstStyle>
          <a:p>
            <a:pPr lvl="0"/>
            <a:r>
              <a:rPr lang="en-US" noProof="0"/>
              <a:t>Click icon to add picture</a:t>
            </a:r>
          </a:p>
        </p:txBody>
      </p:sp>
      <p:sp>
        <p:nvSpPr>
          <p:cNvPr id="4" name="Text Placeholder 3"/>
          <p:cNvSpPr>
            <a:spLocks noGrp="1"/>
          </p:cNvSpPr>
          <p:nvPr>
            <p:ph type="body" sz="half" idx="2"/>
          </p:nvPr>
        </p:nvSpPr>
        <p:spPr>
          <a:xfrm>
            <a:off x="1791636" y="5368076"/>
            <a:ext cx="5486399" cy="805475"/>
          </a:xfrm>
        </p:spPr>
        <p:txBody>
          <a:bodyPr/>
          <a:lstStyle>
            <a:lvl1pPr marL="0" indent="0">
              <a:buNone/>
              <a:defRPr sz="1300"/>
            </a:lvl1pPr>
            <a:lvl2pPr marL="412212" indent="0">
              <a:buNone/>
              <a:defRPr sz="1100"/>
            </a:lvl2pPr>
            <a:lvl3pPr marL="824423" indent="0">
              <a:buNone/>
              <a:defRPr sz="900"/>
            </a:lvl3pPr>
            <a:lvl4pPr marL="1236635" indent="0">
              <a:buNone/>
              <a:defRPr sz="800"/>
            </a:lvl4pPr>
            <a:lvl5pPr marL="1648846" indent="0">
              <a:buNone/>
              <a:defRPr sz="800"/>
            </a:lvl5pPr>
            <a:lvl6pPr marL="2061058" indent="0">
              <a:buNone/>
              <a:defRPr sz="800"/>
            </a:lvl6pPr>
            <a:lvl7pPr marL="2473269" indent="0">
              <a:buNone/>
              <a:defRPr sz="800"/>
            </a:lvl7pPr>
            <a:lvl8pPr marL="2885481" indent="0">
              <a:buNone/>
              <a:defRPr sz="800"/>
            </a:lvl8pPr>
            <a:lvl9pPr marL="3297692" indent="0">
              <a:buNone/>
              <a:defRPr sz="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50E48FD8-2884-4C9F-8794-09FADFC87FA2}" type="datetime1">
              <a:rPr lang="en-US" smtClean="0"/>
              <a:t>2/17/2022</a:t>
            </a:fld>
            <a:endParaRPr lang="en-US"/>
          </a:p>
        </p:txBody>
      </p:sp>
      <p:sp>
        <p:nvSpPr>
          <p:cNvPr id="6" name="Rectangle 6"/>
          <p:cNvSpPr>
            <a:spLocks noGrp="1" noChangeArrowheads="1"/>
          </p:cNvSpPr>
          <p:nvPr>
            <p:ph type="sldNum" sz="quarter" idx="11"/>
          </p:nvPr>
        </p:nvSpPr>
        <p:spPr>
          <a:ln/>
        </p:spPr>
        <p:txBody>
          <a:bodyPr/>
          <a:lstStyle>
            <a:lvl1pPr>
              <a:defRPr/>
            </a:lvl1pPr>
          </a:lstStyle>
          <a:p>
            <a:fld id="{867E5644-1E61-4311-A31E-84CB9C7AA8A9}" type="slidenum">
              <a:rPr lang="en-US" smtClean="0"/>
              <a:t>‹#›</a:t>
            </a:fld>
            <a:endParaRPr lang="en-US"/>
          </a:p>
        </p:txBody>
      </p:sp>
      <p:sp>
        <p:nvSpPr>
          <p:cNvPr id="7"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806272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8D882C6C-C1AF-4E66-8422-6E66515EBCC2}"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31918659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80069" y="825540"/>
            <a:ext cx="1941759" cy="543480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0500" y="825540"/>
            <a:ext cx="5692300" cy="54348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D721515D-FB1F-477A-B092-31FBD8B241B2}"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4906061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10"/>
          <p:cNvSpPr>
            <a:spLocks noChangeArrowheads="1"/>
          </p:cNvSpPr>
          <p:nvPr/>
        </p:nvSpPr>
        <p:spPr bwMode="auto">
          <a:xfrm>
            <a:off x="0" y="3"/>
            <a:ext cx="9144000" cy="4953239"/>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sp>
        <p:nvSpPr>
          <p:cNvPr id="4" name="Rectangle 11"/>
          <p:cNvSpPr>
            <a:spLocks noChangeArrowheads="1"/>
          </p:cNvSpPr>
          <p:nvPr/>
        </p:nvSpPr>
        <p:spPr bwMode="auto">
          <a:xfrm>
            <a:off x="0" y="6604318"/>
            <a:ext cx="9144000" cy="253682"/>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pic>
        <p:nvPicPr>
          <p:cNvPr id="5"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3047" y="5198322"/>
            <a:ext cx="2317815" cy="11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 name="Rectangle 2"/>
          <p:cNvSpPr>
            <a:spLocks noGrp="1" noChangeArrowheads="1"/>
          </p:cNvSpPr>
          <p:nvPr>
            <p:ph type="ctrTitle"/>
          </p:nvPr>
        </p:nvSpPr>
        <p:spPr>
          <a:xfrm>
            <a:off x="549070" y="1375899"/>
            <a:ext cx="8098767" cy="1582285"/>
          </a:xfrm>
        </p:spPr>
        <p:txBody>
          <a:bodyPr/>
          <a:lstStyle>
            <a:lvl1pPr algn="ctr">
              <a:defRPr sz="5400">
                <a:solidFill>
                  <a:schemeClr val="bg1"/>
                </a:solidFill>
              </a:defRPr>
            </a:lvl1pPr>
          </a:lstStyle>
          <a:p>
            <a:pPr lvl="0"/>
            <a:r>
              <a:rPr lang="en-US" altLang="en-US" noProof="0"/>
              <a:t>Click to edit Master title style</a:t>
            </a:r>
            <a:endParaRPr lang="en-GB" altLang="en-US" noProof="0"/>
          </a:p>
        </p:txBody>
      </p:sp>
    </p:spTree>
    <p:extLst>
      <p:ext uri="{BB962C8B-B14F-4D97-AF65-F5344CB8AC3E}">
        <p14:creationId xmlns:p14="http://schemas.microsoft.com/office/powerpoint/2010/main" val="1633367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0499" y="243651"/>
            <a:ext cx="6518763" cy="1143717"/>
          </a:xfrm>
        </p:spPr>
        <p:txBody>
          <a:bodyPr/>
          <a:lstStyle/>
          <a:p>
            <a:r>
              <a:rPr lang="en-US"/>
              <a:t>Click to edit Master title style</a:t>
            </a:r>
          </a:p>
        </p:txBody>
      </p:sp>
      <p:sp>
        <p:nvSpPr>
          <p:cNvPr id="3" name="Content Placeholder 2"/>
          <p:cNvSpPr>
            <a:spLocks noGrp="1"/>
          </p:cNvSpPr>
          <p:nvPr>
            <p:ph idx="1"/>
          </p:nvPr>
        </p:nvSpPr>
        <p:spPr>
          <a:xfrm>
            <a:off x="550502" y="1389413"/>
            <a:ext cx="7771327" cy="48709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9FD74B87-B693-4BCB-A426-ADF29CE8E02F}"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15870757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083" y="4407523"/>
            <a:ext cx="7772757" cy="1361567"/>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722083" y="2906589"/>
            <a:ext cx="7772757" cy="1500591"/>
          </a:xfrm>
        </p:spPr>
        <p:txBody>
          <a:bodyPr anchor="b"/>
          <a:lstStyle>
            <a:lvl1pPr marL="0" indent="0">
              <a:buNone/>
              <a:defRPr sz="1800"/>
            </a:lvl1pPr>
            <a:lvl2pPr marL="412212" indent="0">
              <a:buNone/>
              <a:defRPr sz="1600"/>
            </a:lvl2pPr>
            <a:lvl3pPr marL="824423" indent="0">
              <a:buNone/>
              <a:defRPr sz="1400"/>
            </a:lvl3pPr>
            <a:lvl4pPr marL="1236635" indent="0">
              <a:buNone/>
              <a:defRPr sz="1300"/>
            </a:lvl4pPr>
            <a:lvl5pPr marL="1648846" indent="0">
              <a:buNone/>
              <a:defRPr sz="1300"/>
            </a:lvl5pPr>
            <a:lvl6pPr marL="2061058" indent="0">
              <a:buNone/>
              <a:defRPr sz="1300"/>
            </a:lvl6pPr>
            <a:lvl7pPr marL="2473269" indent="0">
              <a:buNone/>
              <a:defRPr sz="1300"/>
            </a:lvl7pPr>
            <a:lvl8pPr marL="2885481" indent="0">
              <a:buNone/>
              <a:defRPr sz="1300"/>
            </a:lvl8pPr>
            <a:lvl9pPr marL="3297692" indent="0">
              <a:buNone/>
              <a:defRPr sz="13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1BE4603-D7FB-4C9C-8728-E2230B9F6A17}"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23960279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0502" y="1980725"/>
            <a:ext cx="3816315" cy="4279621"/>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04155" y="1980725"/>
            <a:ext cx="3817745" cy="4279621"/>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6D70DD67-0126-49E9-9BAF-4BF57145A318}" type="datetime1">
              <a:rPr lang="en-US" smtClean="0"/>
              <a:t>2/17/2022</a:t>
            </a:fld>
            <a:endParaRPr lang="en-US"/>
          </a:p>
        </p:txBody>
      </p:sp>
      <p:sp>
        <p:nvSpPr>
          <p:cNvPr id="6"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7"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39444046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563" y="275180"/>
            <a:ext cx="8228885" cy="114228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559" y="1534989"/>
            <a:ext cx="4039375" cy="639220"/>
          </a:xfrm>
        </p:spPr>
        <p:txBody>
          <a:bodyPr anchor="b"/>
          <a:lstStyle>
            <a:lvl1pPr marL="0" indent="0">
              <a:buNone/>
              <a:defRPr sz="2200" b="1"/>
            </a:lvl1pPr>
            <a:lvl2pPr marL="412212" indent="0">
              <a:buNone/>
              <a:defRPr sz="1800" b="1"/>
            </a:lvl2pPr>
            <a:lvl3pPr marL="824423" indent="0">
              <a:buNone/>
              <a:defRPr sz="1600" b="1"/>
            </a:lvl3pPr>
            <a:lvl4pPr marL="1236635" indent="0">
              <a:buNone/>
              <a:defRPr sz="1400" b="1"/>
            </a:lvl4pPr>
            <a:lvl5pPr marL="1648846" indent="0">
              <a:buNone/>
              <a:defRPr sz="1400" b="1"/>
            </a:lvl5pPr>
            <a:lvl6pPr marL="2061058" indent="0">
              <a:buNone/>
              <a:defRPr sz="1400" b="1"/>
            </a:lvl6pPr>
            <a:lvl7pPr marL="2473269" indent="0">
              <a:buNone/>
              <a:defRPr sz="1400" b="1"/>
            </a:lvl7pPr>
            <a:lvl8pPr marL="2885481" indent="0">
              <a:buNone/>
              <a:defRPr sz="1400" b="1"/>
            </a:lvl8pPr>
            <a:lvl9pPr marL="3297692" indent="0">
              <a:buNone/>
              <a:defRPr sz="1400" b="1"/>
            </a:lvl9pPr>
          </a:lstStyle>
          <a:p>
            <a:pPr lvl="0"/>
            <a:r>
              <a:rPr lang="en-US"/>
              <a:t>Click to edit Master text styles</a:t>
            </a:r>
          </a:p>
        </p:txBody>
      </p:sp>
      <p:sp>
        <p:nvSpPr>
          <p:cNvPr id="4" name="Content Placeholder 3"/>
          <p:cNvSpPr>
            <a:spLocks noGrp="1"/>
          </p:cNvSpPr>
          <p:nvPr>
            <p:ph sz="half" idx="2"/>
          </p:nvPr>
        </p:nvSpPr>
        <p:spPr>
          <a:xfrm>
            <a:off x="457559" y="2174212"/>
            <a:ext cx="4039375" cy="39514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639" y="1534989"/>
            <a:ext cx="4040804" cy="639220"/>
          </a:xfrm>
        </p:spPr>
        <p:txBody>
          <a:bodyPr anchor="b"/>
          <a:lstStyle>
            <a:lvl1pPr marL="0" indent="0">
              <a:buNone/>
              <a:defRPr sz="2200" b="1"/>
            </a:lvl1pPr>
            <a:lvl2pPr marL="412212" indent="0">
              <a:buNone/>
              <a:defRPr sz="1800" b="1"/>
            </a:lvl2pPr>
            <a:lvl3pPr marL="824423" indent="0">
              <a:buNone/>
              <a:defRPr sz="1600" b="1"/>
            </a:lvl3pPr>
            <a:lvl4pPr marL="1236635" indent="0">
              <a:buNone/>
              <a:defRPr sz="1400" b="1"/>
            </a:lvl4pPr>
            <a:lvl5pPr marL="1648846" indent="0">
              <a:buNone/>
              <a:defRPr sz="1400" b="1"/>
            </a:lvl5pPr>
            <a:lvl6pPr marL="2061058" indent="0">
              <a:buNone/>
              <a:defRPr sz="1400" b="1"/>
            </a:lvl6pPr>
            <a:lvl7pPr marL="2473269" indent="0">
              <a:buNone/>
              <a:defRPr sz="1400" b="1"/>
            </a:lvl7pPr>
            <a:lvl8pPr marL="2885481" indent="0">
              <a:buNone/>
              <a:defRPr sz="1400" b="1"/>
            </a:lvl8pPr>
            <a:lvl9pPr marL="3297692"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639" y="2174212"/>
            <a:ext cx="4040804" cy="39514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BDFFBD89-06E8-4251-A775-7DC86C84A223}" type="datetime1">
              <a:rPr lang="en-US" smtClean="0"/>
              <a:t>2/17/2022</a:t>
            </a:fld>
            <a:endParaRPr lang="en-US"/>
          </a:p>
        </p:txBody>
      </p:sp>
      <p:sp>
        <p:nvSpPr>
          <p:cNvPr id="8"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9"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3380669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AAEFEDE6-5CBB-466F-97C0-7583377BF670}" type="datetime1">
              <a:rPr lang="en-US" smtClean="0"/>
              <a:t>2/17/2022</a:t>
            </a:fld>
            <a:endParaRPr lang="en-US"/>
          </a:p>
        </p:txBody>
      </p:sp>
      <p:sp>
        <p:nvSpPr>
          <p:cNvPr id="4"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5"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11806880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532E3F8E-81EC-4714-B88B-0D79FA0FF9A1}" type="datetime1">
              <a:rPr lang="en-US" smtClean="0"/>
              <a:t>2/17/2022</a:t>
            </a:fld>
            <a:endParaRPr lang="en-US"/>
          </a:p>
        </p:txBody>
      </p:sp>
      <p:sp>
        <p:nvSpPr>
          <p:cNvPr id="3"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4"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20697555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560" y="273751"/>
            <a:ext cx="3008440" cy="1160915"/>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3574670" y="273747"/>
            <a:ext cx="5111775" cy="5851873"/>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560" y="1434663"/>
            <a:ext cx="3008440" cy="4690957"/>
          </a:xfrm>
        </p:spPr>
        <p:txBody>
          <a:bodyPr/>
          <a:lstStyle>
            <a:lvl1pPr marL="0" indent="0">
              <a:buNone/>
              <a:defRPr sz="1300"/>
            </a:lvl1pPr>
            <a:lvl2pPr marL="412212" indent="0">
              <a:buNone/>
              <a:defRPr sz="1100"/>
            </a:lvl2pPr>
            <a:lvl3pPr marL="824423" indent="0">
              <a:buNone/>
              <a:defRPr sz="900"/>
            </a:lvl3pPr>
            <a:lvl4pPr marL="1236635" indent="0">
              <a:buNone/>
              <a:defRPr sz="800"/>
            </a:lvl4pPr>
            <a:lvl5pPr marL="1648846" indent="0">
              <a:buNone/>
              <a:defRPr sz="800"/>
            </a:lvl5pPr>
            <a:lvl6pPr marL="2061058" indent="0">
              <a:buNone/>
              <a:defRPr sz="800"/>
            </a:lvl6pPr>
            <a:lvl7pPr marL="2473269" indent="0">
              <a:buNone/>
              <a:defRPr sz="800"/>
            </a:lvl7pPr>
            <a:lvl8pPr marL="2885481" indent="0">
              <a:buNone/>
              <a:defRPr sz="800"/>
            </a:lvl8pPr>
            <a:lvl9pPr marL="3297692" indent="0">
              <a:buNone/>
              <a:defRPr sz="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D6D4457B-12EC-482C-89B6-23490D2CBB44}" type="datetime1">
              <a:rPr lang="en-US" smtClean="0"/>
              <a:t>2/17/2022</a:t>
            </a:fld>
            <a:endParaRPr lang="en-US"/>
          </a:p>
        </p:txBody>
      </p:sp>
      <p:sp>
        <p:nvSpPr>
          <p:cNvPr id="6"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7"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8514293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636" y="4801317"/>
            <a:ext cx="5486399" cy="566126"/>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1791636" y="613422"/>
            <a:ext cx="5486399" cy="4114800"/>
          </a:xfrm>
        </p:spPr>
        <p:txBody>
          <a:bodyPr/>
          <a:lstStyle>
            <a:lvl1pPr marL="0" indent="0">
              <a:buNone/>
              <a:defRPr sz="2900"/>
            </a:lvl1pPr>
            <a:lvl2pPr marL="412212" indent="0">
              <a:buNone/>
              <a:defRPr sz="2500"/>
            </a:lvl2pPr>
            <a:lvl3pPr marL="824423" indent="0">
              <a:buNone/>
              <a:defRPr sz="2200"/>
            </a:lvl3pPr>
            <a:lvl4pPr marL="1236635" indent="0">
              <a:buNone/>
              <a:defRPr sz="1800"/>
            </a:lvl4pPr>
            <a:lvl5pPr marL="1648846" indent="0">
              <a:buNone/>
              <a:defRPr sz="1800"/>
            </a:lvl5pPr>
            <a:lvl6pPr marL="2061058" indent="0">
              <a:buNone/>
              <a:defRPr sz="1800"/>
            </a:lvl6pPr>
            <a:lvl7pPr marL="2473269" indent="0">
              <a:buNone/>
              <a:defRPr sz="1800"/>
            </a:lvl7pPr>
            <a:lvl8pPr marL="2885481" indent="0">
              <a:buNone/>
              <a:defRPr sz="1800"/>
            </a:lvl8pPr>
            <a:lvl9pPr marL="3297692" indent="0">
              <a:buNone/>
              <a:defRPr sz="1800"/>
            </a:lvl9pPr>
          </a:lstStyle>
          <a:p>
            <a:pPr lvl="0"/>
            <a:r>
              <a:rPr lang="en-US" noProof="0"/>
              <a:t>Click icon to add picture</a:t>
            </a:r>
          </a:p>
        </p:txBody>
      </p:sp>
      <p:sp>
        <p:nvSpPr>
          <p:cNvPr id="4" name="Text Placeholder 3"/>
          <p:cNvSpPr>
            <a:spLocks noGrp="1"/>
          </p:cNvSpPr>
          <p:nvPr>
            <p:ph type="body" sz="half" idx="2"/>
          </p:nvPr>
        </p:nvSpPr>
        <p:spPr>
          <a:xfrm>
            <a:off x="1791636" y="5367786"/>
            <a:ext cx="5486399" cy="805475"/>
          </a:xfrm>
        </p:spPr>
        <p:txBody>
          <a:bodyPr/>
          <a:lstStyle>
            <a:lvl1pPr marL="0" indent="0">
              <a:buNone/>
              <a:defRPr sz="1300"/>
            </a:lvl1pPr>
            <a:lvl2pPr marL="412212" indent="0">
              <a:buNone/>
              <a:defRPr sz="1100"/>
            </a:lvl2pPr>
            <a:lvl3pPr marL="824423" indent="0">
              <a:buNone/>
              <a:defRPr sz="900"/>
            </a:lvl3pPr>
            <a:lvl4pPr marL="1236635" indent="0">
              <a:buNone/>
              <a:defRPr sz="800"/>
            </a:lvl4pPr>
            <a:lvl5pPr marL="1648846" indent="0">
              <a:buNone/>
              <a:defRPr sz="800"/>
            </a:lvl5pPr>
            <a:lvl6pPr marL="2061058" indent="0">
              <a:buNone/>
              <a:defRPr sz="800"/>
            </a:lvl6pPr>
            <a:lvl7pPr marL="2473269" indent="0">
              <a:buNone/>
              <a:defRPr sz="800"/>
            </a:lvl7pPr>
            <a:lvl8pPr marL="2885481" indent="0">
              <a:buNone/>
              <a:defRPr sz="800"/>
            </a:lvl8pPr>
            <a:lvl9pPr marL="3297692" indent="0">
              <a:buNone/>
              <a:defRPr sz="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21475B22-5249-46DE-8339-66EB0FB00240}" type="datetime1">
              <a:rPr lang="en-US" smtClean="0"/>
              <a:t>2/17/2022</a:t>
            </a:fld>
            <a:endParaRPr lang="en-US"/>
          </a:p>
        </p:txBody>
      </p:sp>
      <p:sp>
        <p:nvSpPr>
          <p:cNvPr id="6" name="Rectangle 6"/>
          <p:cNvSpPr>
            <a:spLocks noGrp="1" noChangeArrowheads="1"/>
          </p:cNvSpPr>
          <p:nvPr>
            <p:ph type="sldNum" sz="quarter" idx="11"/>
          </p:nvPr>
        </p:nvSpPr>
        <p:spPr>
          <a:ln/>
        </p:spPr>
        <p:txBody>
          <a:bodyPr/>
          <a:lstStyle>
            <a:lvl1pPr>
              <a:defRPr/>
            </a:lvl1pPr>
          </a:lstStyle>
          <a:p>
            <a:fld id="{867E5644-1E61-4311-A31E-84CB9C7AA8A9}" type="slidenum">
              <a:rPr lang="en-US" smtClean="0"/>
              <a:t>‹#›</a:t>
            </a:fld>
            <a:endParaRPr lang="en-US"/>
          </a:p>
        </p:txBody>
      </p:sp>
      <p:sp>
        <p:nvSpPr>
          <p:cNvPr id="7"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8062721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CBCA0B3A-986C-4A55-9CF8-D5C54F005629}"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31918659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80069" y="825540"/>
            <a:ext cx="1941759" cy="543480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0500" y="825540"/>
            <a:ext cx="5692300" cy="54348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08B96FFE-CF5B-475A-817F-AA6DFF850B11}"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4906061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10"/>
          <p:cNvSpPr>
            <a:spLocks noChangeArrowheads="1"/>
          </p:cNvSpPr>
          <p:nvPr/>
        </p:nvSpPr>
        <p:spPr bwMode="auto">
          <a:xfrm>
            <a:off x="0" y="3"/>
            <a:ext cx="9144000" cy="4953239"/>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sp>
        <p:nvSpPr>
          <p:cNvPr id="4" name="Rectangle 11"/>
          <p:cNvSpPr>
            <a:spLocks noChangeArrowheads="1"/>
          </p:cNvSpPr>
          <p:nvPr/>
        </p:nvSpPr>
        <p:spPr bwMode="auto">
          <a:xfrm>
            <a:off x="0" y="6604318"/>
            <a:ext cx="9144000" cy="253682"/>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pic>
        <p:nvPicPr>
          <p:cNvPr id="5"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3047" y="5198322"/>
            <a:ext cx="2317815" cy="11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 name="Rectangle 2"/>
          <p:cNvSpPr>
            <a:spLocks noGrp="1" noChangeArrowheads="1"/>
          </p:cNvSpPr>
          <p:nvPr>
            <p:ph type="ctrTitle"/>
          </p:nvPr>
        </p:nvSpPr>
        <p:spPr>
          <a:xfrm>
            <a:off x="549070" y="1375899"/>
            <a:ext cx="8098767" cy="1582285"/>
          </a:xfrm>
        </p:spPr>
        <p:txBody>
          <a:bodyPr/>
          <a:lstStyle>
            <a:lvl1pPr algn="ctr">
              <a:defRPr sz="5400">
                <a:solidFill>
                  <a:schemeClr val="bg1"/>
                </a:solidFill>
              </a:defRPr>
            </a:lvl1pPr>
          </a:lstStyle>
          <a:p>
            <a:pPr lvl="0"/>
            <a:r>
              <a:rPr lang="en-US" altLang="en-US" noProof="0"/>
              <a:t>Click to edit Master title style</a:t>
            </a:r>
            <a:endParaRPr lang="en-GB" altLang="en-US" noProof="0"/>
          </a:p>
        </p:txBody>
      </p:sp>
    </p:spTree>
    <p:extLst>
      <p:ext uri="{BB962C8B-B14F-4D97-AF65-F5344CB8AC3E}">
        <p14:creationId xmlns:p14="http://schemas.microsoft.com/office/powerpoint/2010/main" val="16333676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0499" y="227887"/>
            <a:ext cx="8286081" cy="1143717"/>
          </a:xfrm>
        </p:spPr>
        <p:txBody>
          <a:bodyPr/>
          <a:lstStyle/>
          <a:p>
            <a:r>
              <a:rPr lang="en-US"/>
              <a:t>Click to edit Master title style</a:t>
            </a:r>
          </a:p>
        </p:txBody>
      </p:sp>
      <p:sp>
        <p:nvSpPr>
          <p:cNvPr id="3" name="Content Placeholder 2"/>
          <p:cNvSpPr>
            <a:spLocks noGrp="1"/>
          </p:cNvSpPr>
          <p:nvPr>
            <p:ph idx="1"/>
          </p:nvPr>
        </p:nvSpPr>
        <p:spPr>
          <a:xfrm>
            <a:off x="550502" y="1371604"/>
            <a:ext cx="8286078" cy="5170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10EDA62B-D03A-4320-9161-D51959DBFDB0}"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15870757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083" y="4407257"/>
            <a:ext cx="7772757" cy="1361567"/>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722083" y="2906589"/>
            <a:ext cx="7772757" cy="1500591"/>
          </a:xfrm>
        </p:spPr>
        <p:txBody>
          <a:bodyPr anchor="b"/>
          <a:lstStyle>
            <a:lvl1pPr marL="0" indent="0">
              <a:buNone/>
              <a:defRPr sz="1800"/>
            </a:lvl1pPr>
            <a:lvl2pPr marL="412212" indent="0">
              <a:buNone/>
              <a:defRPr sz="1600"/>
            </a:lvl2pPr>
            <a:lvl3pPr marL="824423" indent="0">
              <a:buNone/>
              <a:defRPr sz="1400"/>
            </a:lvl3pPr>
            <a:lvl4pPr marL="1236635" indent="0">
              <a:buNone/>
              <a:defRPr sz="1300"/>
            </a:lvl4pPr>
            <a:lvl5pPr marL="1648846" indent="0">
              <a:buNone/>
              <a:defRPr sz="1300"/>
            </a:lvl5pPr>
            <a:lvl6pPr marL="2061058" indent="0">
              <a:buNone/>
              <a:defRPr sz="1300"/>
            </a:lvl6pPr>
            <a:lvl7pPr marL="2473269" indent="0">
              <a:buNone/>
              <a:defRPr sz="1300"/>
            </a:lvl7pPr>
            <a:lvl8pPr marL="2885481" indent="0">
              <a:buNone/>
              <a:defRPr sz="1300"/>
            </a:lvl8pPr>
            <a:lvl9pPr marL="3297692" indent="0">
              <a:buNone/>
              <a:defRPr sz="13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AF7C6782-8225-4550-A397-98D6BA775E7F}"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23960279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0502" y="1980725"/>
            <a:ext cx="3816315" cy="4279621"/>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04121" y="1980725"/>
            <a:ext cx="3817745" cy="4279621"/>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47583DA9-D8E9-41DC-8DB2-BA8346D6638E}" type="datetime1">
              <a:rPr lang="en-US" smtClean="0"/>
              <a:t>2/17/2022</a:t>
            </a:fld>
            <a:endParaRPr lang="en-US"/>
          </a:p>
        </p:txBody>
      </p:sp>
      <p:sp>
        <p:nvSpPr>
          <p:cNvPr id="6"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7"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39444046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563" y="275180"/>
            <a:ext cx="8228885" cy="114228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559" y="1534989"/>
            <a:ext cx="4039375" cy="639220"/>
          </a:xfrm>
        </p:spPr>
        <p:txBody>
          <a:bodyPr anchor="b"/>
          <a:lstStyle>
            <a:lvl1pPr marL="0" indent="0">
              <a:buNone/>
              <a:defRPr sz="2200" b="1"/>
            </a:lvl1pPr>
            <a:lvl2pPr marL="412212" indent="0">
              <a:buNone/>
              <a:defRPr sz="1800" b="1"/>
            </a:lvl2pPr>
            <a:lvl3pPr marL="824423" indent="0">
              <a:buNone/>
              <a:defRPr sz="1600" b="1"/>
            </a:lvl3pPr>
            <a:lvl4pPr marL="1236635" indent="0">
              <a:buNone/>
              <a:defRPr sz="1400" b="1"/>
            </a:lvl4pPr>
            <a:lvl5pPr marL="1648846" indent="0">
              <a:buNone/>
              <a:defRPr sz="1400" b="1"/>
            </a:lvl5pPr>
            <a:lvl6pPr marL="2061058" indent="0">
              <a:buNone/>
              <a:defRPr sz="1400" b="1"/>
            </a:lvl6pPr>
            <a:lvl7pPr marL="2473269" indent="0">
              <a:buNone/>
              <a:defRPr sz="1400" b="1"/>
            </a:lvl7pPr>
            <a:lvl8pPr marL="2885481" indent="0">
              <a:buNone/>
              <a:defRPr sz="1400" b="1"/>
            </a:lvl8pPr>
            <a:lvl9pPr marL="3297692" indent="0">
              <a:buNone/>
              <a:defRPr sz="1400" b="1"/>
            </a:lvl9pPr>
          </a:lstStyle>
          <a:p>
            <a:pPr lvl="0"/>
            <a:r>
              <a:rPr lang="en-US"/>
              <a:t>Click to edit Master text styles</a:t>
            </a:r>
          </a:p>
        </p:txBody>
      </p:sp>
      <p:sp>
        <p:nvSpPr>
          <p:cNvPr id="4" name="Content Placeholder 3"/>
          <p:cNvSpPr>
            <a:spLocks noGrp="1"/>
          </p:cNvSpPr>
          <p:nvPr>
            <p:ph sz="half" idx="2"/>
          </p:nvPr>
        </p:nvSpPr>
        <p:spPr>
          <a:xfrm>
            <a:off x="457559" y="2174212"/>
            <a:ext cx="4039375" cy="39514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639" y="1534989"/>
            <a:ext cx="4040804" cy="639220"/>
          </a:xfrm>
        </p:spPr>
        <p:txBody>
          <a:bodyPr anchor="b"/>
          <a:lstStyle>
            <a:lvl1pPr marL="0" indent="0">
              <a:buNone/>
              <a:defRPr sz="2200" b="1"/>
            </a:lvl1pPr>
            <a:lvl2pPr marL="412212" indent="0">
              <a:buNone/>
              <a:defRPr sz="1800" b="1"/>
            </a:lvl2pPr>
            <a:lvl3pPr marL="824423" indent="0">
              <a:buNone/>
              <a:defRPr sz="1600" b="1"/>
            </a:lvl3pPr>
            <a:lvl4pPr marL="1236635" indent="0">
              <a:buNone/>
              <a:defRPr sz="1400" b="1"/>
            </a:lvl4pPr>
            <a:lvl5pPr marL="1648846" indent="0">
              <a:buNone/>
              <a:defRPr sz="1400" b="1"/>
            </a:lvl5pPr>
            <a:lvl6pPr marL="2061058" indent="0">
              <a:buNone/>
              <a:defRPr sz="1400" b="1"/>
            </a:lvl6pPr>
            <a:lvl7pPr marL="2473269" indent="0">
              <a:buNone/>
              <a:defRPr sz="1400" b="1"/>
            </a:lvl7pPr>
            <a:lvl8pPr marL="2885481" indent="0">
              <a:buNone/>
              <a:defRPr sz="1400" b="1"/>
            </a:lvl8pPr>
            <a:lvl9pPr marL="3297692"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639" y="2174212"/>
            <a:ext cx="4040804" cy="39514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6AC3DC34-2E98-4E1F-8E6C-1FDC3CC87358}" type="datetime1">
              <a:rPr lang="en-US" smtClean="0"/>
              <a:t>2/17/2022</a:t>
            </a:fld>
            <a:endParaRPr lang="en-US"/>
          </a:p>
        </p:txBody>
      </p:sp>
      <p:sp>
        <p:nvSpPr>
          <p:cNvPr id="8"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9"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3380669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7E4B7E6F-42A0-48D5-8265-E0EFEB0E8DE6}" type="datetime1">
              <a:rPr lang="en-US" smtClean="0"/>
              <a:t>2/17/2022</a:t>
            </a:fld>
            <a:endParaRPr lang="en-US"/>
          </a:p>
        </p:txBody>
      </p:sp>
      <p:sp>
        <p:nvSpPr>
          <p:cNvPr id="4"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5"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11806880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FBFDC5FB-FA3B-49D8-A4DF-157185BBDFC3}" type="datetime1">
              <a:rPr lang="en-US" smtClean="0"/>
              <a:t>2/17/2022</a:t>
            </a:fld>
            <a:endParaRPr lang="en-US"/>
          </a:p>
        </p:txBody>
      </p:sp>
      <p:sp>
        <p:nvSpPr>
          <p:cNvPr id="3"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4"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20697555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560" y="273751"/>
            <a:ext cx="3008440" cy="1160915"/>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3574670" y="273747"/>
            <a:ext cx="5111775" cy="5851873"/>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560" y="1434663"/>
            <a:ext cx="3008440" cy="4690957"/>
          </a:xfrm>
        </p:spPr>
        <p:txBody>
          <a:bodyPr/>
          <a:lstStyle>
            <a:lvl1pPr marL="0" indent="0">
              <a:buNone/>
              <a:defRPr sz="1300"/>
            </a:lvl1pPr>
            <a:lvl2pPr marL="412212" indent="0">
              <a:buNone/>
              <a:defRPr sz="1100"/>
            </a:lvl2pPr>
            <a:lvl3pPr marL="824423" indent="0">
              <a:buNone/>
              <a:defRPr sz="900"/>
            </a:lvl3pPr>
            <a:lvl4pPr marL="1236635" indent="0">
              <a:buNone/>
              <a:defRPr sz="800"/>
            </a:lvl4pPr>
            <a:lvl5pPr marL="1648846" indent="0">
              <a:buNone/>
              <a:defRPr sz="800"/>
            </a:lvl5pPr>
            <a:lvl6pPr marL="2061058" indent="0">
              <a:buNone/>
              <a:defRPr sz="800"/>
            </a:lvl6pPr>
            <a:lvl7pPr marL="2473269" indent="0">
              <a:buNone/>
              <a:defRPr sz="800"/>
            </a:lvl7pPr>
            <a:lvl8pPr marL="2885481" indent="0">
              <a:buNone/>
              <a:defRPr sz="800"/>
            </a:lvl8pPr>
            <a:lvl9pPr marL="3297692" indent="0">
              <a:buNone/>
              <a:defRPr sz="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2B9C15C-57B9-4BC3-8F10-9A0CCF6044BF}" type="datetime1">
              <a:rPr lang="en-US" smtClean="0"/>
              <a:t>2/17/2022</a:t>
            </a:fld>
            <a:endParaRPr lang="en-US"/>
          </a:p>
        </p:txBody>
      </p:sp>
      <p:sp>
        <p:nvSpPr>
          <p:cNvPr id="6"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7"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8514293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636" y="4801317"/>
            <a:ext cx="5486399" cy="566126"/>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1791636" y="613422"/>
            <a:ext cx="5486399" cy="4114800"/>
          </a:xfrm>
        </p:spPr>
        <p:txBody>
          <a:bodyPr/>
          <a:lstStyle>
            <a:lvl1pPr marL="0" indent="0">
              <a:buNone/>
              <a:defRPr sz="2900"/>
            </a:lvl1pPr>
            <a:lvl2pPr marL="412212" indent="0">
              <a:buNone/>
              <a:defRPr sz="2500"/>
            </a:lvl2pPr>
            <a:lvl3pPr marL="824423" indent="0">
              <a:buNone/>
              <a:defRPr sz="2200"/>
            </a:lvl3pPr>
            <a:lvl4pPr marL="1236635" indent="0">
              <a:buNone/>
              <a:defRPr sz="1800"/>
            </a:lvl4pPr>
            <a:lvl5pPr marL="1648846" indent="0">
              <a:buNone/>
              <a:defRPr sz="1800"/>
            </a:lvl5pPr>
            <a:lvl6pPr marL="2061058" indent="0">
              <a:buNone/>
              <a:defRPr sz="1800"/>
            </a:lvl6pPr>
            <a:lvl7pPr marL="2473269" indent="0">
              <a:buNone/>
              <a:defRPr sz="1800"/>
            </a:lvl7pPr>
            <a:lvl8pPr marL="2885481" indent="0">
              <a:buNone/>
              <a:defRPr sz="1800"/>
            </a:lvl8pPr>
            <a:lvl9pPr marL="3297692" indent="0">
              <a:buNone/>
              <a:defRPr sz="1800"/>
            </a:lvl9pPr>
          </a:lstStyle>
          <a:p>
            <a:pPr lvl="0"/>
            <a:r>
              <a:rPr lang="en-US" noProof="0"/>
              <a:t>Click icon to add picture</a:t>
            </a:r>
          </a:p>
        </p:txBody>
      </p:sp>
      <p:sp>
        <p:nvSpPr>
          <p:cNvPr id="4" name="Text Placeholder 3"/>
          <p:cNvSpPr>
            <a:spLocks noGrp="1"/>
          </p:cNvSpPr>
          <p:nvPr>
            <p:ph type="body" sz="half" idx="2"/>
          </p:nvPr>
        </p:nvSpPr>
        <p:spPr>
          <a:xfrm>
            <a:off x="1791636" y="5367520"/>
            <a:ext cx="5486399" cy="805475"/>
          </a:xfrm>
        </p:spPr>
        <p:txBody>
          <a:bodyPr/>
          <a:lstStyle>
            <a:lvl1pPr marL="0" indent="0">
              <a:buNone/>
              <a:defRPr sz="1300"/>
            </a:lvl1pPr>
            <a:lvl2pPr marL="412212" indent="0">
              <a:buNone/>
              <a:defRPr sz="1100"/>
            </a:lvl2pPr>
            <a:lvl3pPr marL="824423" indent="0">
              <a:buNone/>
              <a:defRPr sz="900"/>
            </a:lvl3pPr>
            <a:lvl4pPr marL="1236635" indent="0">
              <a:buNone/>
              <a:defRPr sz="800"/>
            </a:lvl4pPr>
            <a:lvl5pPr marL="1648846" indent="0">
              <a:buNone/>
              <a:defRPr sz="800"/>
            </a:lvl5pPr>
            <a:lvl6pPr marL="2061058" indent="0">
              <a:buNone/>
              <a:defRPr sz="800"/>
            </a:lvl6pPr>
            <a:lvl7pPr marL="2473269" indent="0">
              <a:buNone/>
              <a:defRPr sz="800"/>
            </a:lvl7pPr>
            <a:lvl8pPr marL="2885481" indent="0">
              <a:buNone/>
              <a:defRPr sz="800"/>
            </a:lvl8pPr>
            <a:lvl9pPr marL="3297692" indent="0">
              <a:buNone/>
              <a:defRPr sz="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A2F943FB-DA8C-4EC7-A06A-358F5BBB8AFD}" type="datetime1">
              <a:rPr lang="en-US" smtClean="0"/>
              <a:t>2/17/2022</a:t>
            </a:fld>
            <a:endParaRPr lang="en-US"/>
          </a:p>
        </p:txBody>
      </p:sp>
      <p:sp>
        <p:nvSpPr>
          <p:cNvPr id="6" name="Rectangle 6"/>
          <p:cNvSpPr>
            <a:spLocks noGrp="1" noChangeArrowheads="1"/>
          </p:cNvSpPr>
          <p:nvPr>
            <p:ph type="sldNum" sz="quarter" idx="11"/>
          </p:nvPr>
        </p:nvSpPr>
        <p:spPr>
          <a:ln/>
        </p:spPr>
        <p:txBody>
          <a:bodyPr/>
          <a:lstStyle>
            <a:lvl1pPr>
              <a:defRPr/>
            </a:lvl1pPr>
          </a:lstStyle>
          <a:p>
            <a:fld id="{867E5644-1E61-4311-A31E-84CB9C7AA8A9}" type="slidenum">
              <a:rPr lang="en-US" smtClean="0"/>
              <a:t>‹#›</a:t>
            </a:fld>
            <a:endParaRPr lang="en-US"/>
          </a:p>
        </p:txBody>
      </p:sp>
      <p:sp>
        <p:nvSpPr>
          <p:cNvPr id="7"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8062721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550502" y="1368739"/>
            <a:ext cx="8314713" cy="50816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284519D6-40D2-4C9A-9A42-35ED5E19613B}"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31918659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80069" y="825540"/>
            <a:ext cx="1941759" cy="543480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0500" y="825540"/>
            <a:ext cx="5692300" cy="54348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199462B5-23D0-4203-AAF5-CEAD28D00B67}" type="datetime1">
              <a:rPr lang="en-US" smtClean="0"/>
              <a:t>2/17/2022</a:t>
            </a:fld>
            <a:endParaRPr lang="en-US"/>
          </a:p>
        </p:txBody>
      </p:sp>
      <p:sp>
        <p:nvSpPr>
          <p:cNvPr id="5" name="Rectangle 6"/>
          <p:cNvSpPr>
            <a:spLocks noGrp="1" noChangeArrowheads="1"/>
          </p:cNvSpPr>
          <p:nvPr>
            <p:ph type="sldNum" sz="quarter" idx="11"/>
          </p:nvPr>
        </p:nvSpPr>
        <p:spPr>
          <a:ln/>
        </p:spPr>
        <p:txBody>
          <a:bodyPr/>
          <a:lstStyle>
            <a:lvl1pPr>
              <a:defRPr/>
            </a:lvl1pPr>
          </a:lstStyle>
          <a:p>
            <a:fld id="{4FAB73BC-B049-4115-A692-8D63A059BFB8}" type="slidenum">
              <a:rPr lang="en-US" smtClean="0"/>
              <a:t>‹#›</a:t>
            </a:fld>
            <a:endParaRPr lang="en-US"/>
          </a:p>
        </p:txBody>
      </p:sp>
      <p:sp>
        <p:nvSpPr>
          <p:cNvPr id="6" name="Rectangle 12"/>
          <p:cNvSpPr>
            <a:spLocks noGrp="1" noChangeArrowheads="1"/>
          </p:cNvSpPr>
          <p:nvPr>
            <p:ph type="ftr" sz="quarter" idx="12"/>
          </p:nvPr>
        </p:nvSpPr>
        <p:spPr>
          <a:ln/>
        </p:spPr>
        <p:txBody>
          <a:bodyPr/>
          <a:lstStyle>
            <a:lvl1pPr>
              <a:defRPr/>
            </a:lvl1pPr>
          </a:lstStyle>
          <a:p>
            <a:endParaRPr lang="en-US"/>
          </a:p>
        </p:txBody>
      </p:sp>
    </p:spTree>
    <p:extLst>
      <p:ext uri="{BB962C8B-B14F-4D97-AF65-F5344CB8AC3E}">
        <p14:creationId xmlns:p14="http://schemas.microsoft.com/office/powerpoint/2010/main" val="490606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50499" y="825542"/>
            <a:ext cx="6518763" cy="1143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p>
            <a:pPr lvl="0"/>
            <a:r>
              <a:rPr lang="en-US" altLang="en-US"/>
              <a:t>Click to edit Master title style</a:t>
            </a:r>
            <a:endParaRPr lang="en-GB" altLang="en-US"/>
          </a:p>
        </p:txBody>
      </p:sp>
      <p:sp>
        <p:nvSpPr>
          <p:cNvPr id="1027" name="Rectangle 3"/>
          <p:cNvSpPr>
            <a:spLocks noGrp="1" noChangeArrowheads="1"/>
          </p:cNvSpPr>
          <p:nvPr>
            <p:ph type="body" idx="1"/>
          </p:nvPr>
        </p:nvSpPr>
        <p:spPr bwMode="auto">
          <a:xfrm>
            <a:off x="550502" y="1980725"/>
            <a:ext cx="7771327" cy="4279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28" name="Rectangle 4"/>
          <p:cNvSpPr>
            <a:spLocks noGrp="1" noChangeArrowheads="1"/>
          </p:cNvSpPr>
          <p:nvPr>
            <p:ph type="dt" sz="half" idx="2"/>
          </p:nvPr>
        </p:nvSpPr>
        <p:spPr bwMode="auto">
          <a:xfrm>
            <a:off x="550499" y="6334872"/>
            <a:ext cx="19045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lvl1pPr defTabSz="914595">
              <a:defRPr sz="900" smtClean="0">
                <a:solidFill>
                  <a:srgbClr val="003399"/>
                </a:solidFill>
              </a:defRPr>
            </a:lvl1pPr>
          </a:lstStyle>
          <a:p>
            <a:fld id="{701B70B7-9F76-41B9-88BF-7CBB63ABA4B6}" type="datetime1">
              <a:rPr lang="en-US" smtClean="0"/>
              <a:t>2/17/2022</a:t>
            </a:fld>
            <a:endParaRPr lang="en-US"/>
          </a:p>
        </p:txBody>
      </p:sp>
      <p:sp>
        <p:nvSpPr>
          <p:cNvPr id="1030" name="Rectangle 6"/>
          <p:cNvSpPr>
            <a:spLocks noGrp="1" noChangeArrowheads="1"/>
          </p:cNvSpPr>
          <p:nvPr>
            <p:ph type="sldNum" sz="quarter" idx="4"/>
          </p:nvPr>
        </p:nvSpPr>
        <p:spPr bwMode="auto">
          <a:xfrm>
            <a:off x="6931997" y="6334872"/>
            <a:ext cx="19045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lvl1pPr algn="r" defTabSz="914595">
              <a:defRPr sz="900" smtClean="0">
                <a:solidFill>
                  <a:srgbClr val="003399"/>
                </a:solidFill>
              </a:defRPr>
            </a:lvl1pPr>
          </a:lstStyle>
          <a:p>
            <a:fld id="{4FAB73BC-B049-4115-A692-8D63A059BFB8}" type="slidenum">
              <a:rPr lang="en-US" smtClean="0"/>
              <a:pPr/>
              <a:t>‹#›</a:t>
            </a:fld>
            <a:endParaRPr lang="en-US"/>
          </a:p>
        </p:txBody>
      </p:sp>
      <p:sp>
        <p:nvSpPr>
          <p:cNvPr id="2" name="Rectangle 7"/>
          <p:cNvSpPr>
            <a:spLocks noChangeArrowheads="1"/>
          </p:cNvSpPr>
          <p:nvPr/>
        </p:nvSpPr>
        <p:spPr bwMode="auto">
          <a:xfrm>
            <a:off x="0" y="6601452"/>
            <a:ext cx="9144000" cy="253682"/>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sp>
        <p:nvSpPr>
          <p:cNvPr id="1031" name="Rectangle 8"/>
          <p:cNvSpPr>
            <a:spLocks noChangeArrowheads="1"/>
          </p:cNvSpPr>
          <p:nvPr/>
        </p:nvSpPr>
        <p:spPr bwMode="auto">
          <a:xfrm>
            <a:off x="0" y="0"/>
            <a:ext cx="9144000" cy="253682"/>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pic>
        <p:nvPicPr>
          <p:cNvPr id="1032" name="Picture 1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413021" y="389843"/>
            <a:ext cx="1452745" cy="712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6" name="Rectangle 12"/>
          <p:cNvSpPr>
            <a:spLocks noGrp="1" noChangeArrowheads="1"/>
          </p:cNvSpPr>
          <p:nvPr>
            <p:ph type="ftr" sz="quarter" idx="3"/>
          </p:nvPr>
        </p:nvSpPr>
        <p:spPr bwMode="auto">
          <a:xfrm>
            <a:off x="3157148" y="6334872"/>
            <a:ext cx="289548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lvl1pPr algn="ctr" defTabSz="914595">
              <a:defRPr sz="1400" smtClean="0"/>
            </a:lvl1pPr>
          </a:lstStyle>
          <a:p>
            <a:endParaRPr lang="en-US"/>
          </a:p>
        </p:txBody>
      </p:sp>
    </p:spTree>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3993" r:id="rId7"/>
    <p:sldLayoutId id="2147483994" r:id="rId8"/>
    <p:sldLayoutId id="2147483995" r:id="rId9"/>
    <p:sldLayoutId id="2147483996" r:id="rId10"/>
    <p:sldLayoutId id="2147483997" r:id="rId11"/>
  </p:sldLayoutIdLst>
  <p:hf hdr="0" ftr="0" dt="0"/>
  <p:txStyles>
    <p:title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p:titleStyle>
    <p:bodyStyle>
      <a:lvl1pPr algn="l" defTabSz="914595" rtl="0" eaLnBrk="1" fontAlgn="base" hangingPunct="1">
        <a:spcBef>
          <a:spcPct val="20000"/>
        </a:spcBef>
        <a:spcAft>
          <a:spcPct val="0"/>
        </a:spcAft>
        <a:defRPr sz="2300" b="1">
          <a:solidFill>
            <a:srgbClr val="003399"/>
          </a:solidFill>
          <a:latin typeface="+mn-lt"/>
          <a:ea typeface="+mn-ea"/>
          <a:cs typeface="+mn-cs"/>
        </a:defRPr>
      </a:lvl1pPr>
      <a:lvl2pPr marL="337784" indent="5725" algn="l" defTabSz="914595" rtl="0" eaLnBrk="1" fontAlgn="base" hangingPunct="1">
        <a:spcBef>
          <a:spcPct val="20000"/>
        </a:spcBef>
        <a:spcAft>
          <a:spcPct val="0"/>
        </a:spcAft>
        <a:defRPr sz="2300">
          <a:solidFill>
            <a:srgbClr val="003399"/>
          </a:solidFill>
          <a:latin typeface="+mn-lt"/>
        </a:defRPr>
      </a:lvl2pPr>
      <a:lvl3pPr marL="681294" algn="l" defTabSz="914595" rtl="0" eaLnBrk="1" fontAlgn="base" hangingPunct="1">
        <a:spcBef>
          <a:spcPct val="20000"/>
        </a:spcBef>
        <a:spcAft>
          <a:spcPct val="0"/>
        </a:spcAft>
        <a:defRPr sz="2000" b="1">
          <a:solidFill>
            <a:srgbClr val="FF6600"/>
          </a:solidFill>
          <a:latin typeface="+mn-lt"/>
        </a:defRPr>
      </a:lvl3pPr>
      <a:lvl4pPr marL="1030529" indent="5725" algn="l" defTabSz="914595" rtl="0" eaLnBrk="1" fontAlgn="base" hangingPunct="1">
        <a:spcBef>
          <a:spcPct val="20000"/>
        </a:spcBef>
        <a:spcAft>
          <a:spcPct val="0"/>
        </a:spcAft>
        <a:defRPr sz="2000" i="1">
          <a:solidFill>
            <a:srgbClr val="003399"/>
          </a:solidFill>
          <a:latin typeface="+mn-lt"/>
        </a:defRPr>
      </a:lvl4pPr>
      <a:lvl5pPr marL="1374038" algn="l" defTabSz="914595" rtl="0" eaLnBrk="1" fontAlgn="base" hangingPunct="1">
        <a:spcBef>
          <a:spcPct val="20000"/>
        </a:spcBef>
        <a:spcAft>
          <a:spcPct val="0"/>
        </a:spcAft>
        <a:defRPr sz="1800">
          <a:solidFill>
            <a:srgbClr val="003399"/>
          </a:solidFill>
          <a:latin typeface="+mn-lt"/>
        </a:defRPr>
      </a:lvl5pPr>
      <a:lvl6pPr marL="1786250" algn="l" defTabSz="914595" rtl="0" eaLnBrk="1" fontAlgn="base" hangingPunct="1">
        <a:spcBef>
          <a:spcPct val="20000"/>
        </a:spcBef>
        <a:spcAft>
          <a:spcPct val="0"/>
        </a:spcAft>
        <a:defRPr sz="1800">
          <a:solidFill>
            <a:srgbClr val="003399"/>
          </a:solidFill>
          <a:latin typeface="+mn-lt"/>
        </a:defRPr>
      </a:lvl6pPr>
      <a:lvl7pPr marL="2198461" algn="l" defTabSz="914595" rtl="0" eaLnBrk="1" fontAlgn="base" hangingPunct="1">
        <a:spcBef>
          <a:spcPct val="20000"/>
        </a:spcBef>
        <a:spcAft>
          <a:spcPct val="0"/>
        </a:spcAft>
        <a:defRPr sz="1800">
          <a:solidFill>
            <a:srgbClr val="003399"/>
          </a:solidFill>
          <a:latin typeface="+mn-lt"/>
        </a:defRPr>
      </a:lvl7pPr>
      <a:lvl8pPr marL="2610673" algn="l" defTabSz="914595" rtl="0" eaLnBrk="1" fontAlgn="base" hangingPunct="1">
        <a:spcBef>
          <a:spcPct val="20000"/>
        </a:spcBef>
        <a:spcAft>
          <a:spcPct val="0"/>
        </a:spcAft>
        <a:defRPr sz="1800">
          <a:solidFill>
            <a:srgbClr val="003399"/>
          </a:solidFill>
          <a:latin typeface="+mn-lt"/>
        </a:defRPr>
      </a:lvl8pPr>
      <a:lvl9pPr marL="3022884" algn="l" defTabSz="914595" rtl="0" eaLnBrk="1" fontAlgn="base" hangingPunct="1">
        <a:spcBef>
          <a:spcPct val="20000"/>
        </a:spcBef>
        <a:spcAft>
          <a:spcPct val="0"/>
        </a:spcAft>
        <a:defRPr sz="1800">
          <a:solidFill>
            <a:srgbClr val="003399"/>
          </a:solidFill>
          <a:latin typeface="+mn-lt"/>
        </a:defRPr>
      </a:lvl9pPr>
    </p:bodyStyle>
    <p:otherStyle>
      <a:defPPr>
        <a:defRPr lang="en-US"/>
      </a:defPPr>
      <a:lvl1pPr marL="0" algn="l" defTabSz="824423" rtl="0" eaLnBrk="1" latinLnBrk="0" hangingPunct="1">
        <a:defRPr sz="1600" kern="1200">
          <a:solidFill>
            <a:schemeClr val="tx1"/>
          </a:solidFill>
          <a:latin typeface="+mn-lt"/>
          <a:ea typeface="+mn-ea"/>
          <a:cs typeface="+mn-cs"/>
        </a:defRPr>
      </a:lvl1pPr>
      <a:lvl2pPr marL="412212" algn="l" defTabSz="824423" rtl="0" eaLnBrk="1" latinLnBrk="0" hangingPunct="1">
        <a:defRPr sz="1600" kern="1200">
          <a:solidFill>
            <a:schemeClr val="tx1"/>
          </a:solidFill>
          <a:latin typeface="+mn-lt"/>
          <a:ea typeface="+mn-ea"/>
          <a:cs typeface="+mn-cs"/>
        </a:defRPr>
      </a:lvl2pPr>
      <a:lvl3pPr marL="824423" algn="l" defTabSz="824423" rtl="0" eaLnBrk="1" latinLnBrk="0" hangingPunct="1">
        <a:defRPr sz="1600" kern="1200">
          <a:solidFill>
            <a:schemeClr val="tx1"/>
          </a:solidFill>
          <a:latin typeface="+mn-lt"/>
          <a:ea typeface="+mn-ea"/>
          <a:cs typeface="+mn-cs"/>
        </a:defRPr>
      </a:lvl3pPr>
      <a:lvl4pPr marL="1236635" algn="l" defTabSz="824423" rtl="0" eaLnBrk="1" latinLnBrk="0" hangingPunct="1">
        <a:defRPr sz="1600" kern="1200">
          <a:solidFill>
            <a:schemeClr val="tx1"/>
          </a:solidFill>
          <a:latin typeface="+mn-lt"/>
          <a:ea typeface="+mn-ea"/>
          <a:cs typeface="+mn-cs"/>
        </a:defRPr>
      </a:lvl4pPr>
      <a:lvl5pPr marL="1648846" algn="l" defTabSz="824423" rtl="0" eaLnBrk="1" latinLnBrk="0" hangingPunct="1">
        <a:defRPr sz="1600" kern="1200">
          <a:solidFill>
            <a:schemeClr val="tx1"/>
          </a:solidFill>
          <a:latin typeface="+mn-lt"/>
          <a:ea typeface="+mn-ea"/>
          <a:cs typeface="+mn-cs"/>
        </a:defRPr>
      </a:lvl5pPr>
      <a:lvl6pPr marL="2061058" algn="l" defTabSz="824423" rtl="0" eaLnBrk="1" latinLnBrk="0" hangingPunct="1">
        <a:defRPr sz="1600" kern="1200">
          <a:solidFill>
            <a:schemeClr val="tx1"/>
          </a:solidFill>
          <a:latin typeface="+mn-lt"/>
          <a:ea typeface="+mn-ea"/>
          <a:cs typeface="+mn-cs"/>
        </a:defRPr>
      </a:lvl6pPr>
      <a:lvl7pPr marL="2473269" algn="l" defTabSz="824423" rtl="0" eaLnBrk="1" latinLnBrk="0" hangingPunct="1">
        <a:defRPr sz="1600" kern="1200">
          <a:solidFill>
            <a:schemeClr val="tx1"/>
          </a:solidFill>
          <a:latin typeface="+mn-lt"/>
          <a:ea typeface="+mn-ea"/>
          <a:cs typeface="+mn-cs"/>
        </a:defRPr>
      </a:lvl7pPr>
      <a:lvl8pPr marL="2885481" algn="l" defTabSz="824423" rtl="0" eaLnBrk="1" latinLnBrk="0" hangingPunct="1">
        <a:defRPr sz="1600" kern="1200">
          <a:solidFill>
            <a:schemeClr val="tx1"/>
          </a:solidFill>
          <a:latin typeface="+mn-lt"/>
          <a:ea typeface="+mn-ea"/>
          <a:cs typeface="+mn-cs"/>
        </a:defRPr>
      </a:lvl8pPr>
      <a:lvl9pPr marL="3297692" algn="l" defTabSz="824423"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50499" y="825542"/>
            <a:ext cx="6518763" cy="1143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p>
            <a:pPr lvl="0"/>
            <a:r>
              <a:rPr lang="en-US" altLang="en-US"/>
              <a:t>Click to edit Master title style</a:t>
            </a:r>
            <a:endParaRPr lang="en-GB" altLang="en-US"/>
          </a:p>
        </p:txBody>
      </p:sp>
      <p:sp>
        <p:nvSpPr>
          <p:cNvPr id="1027" name="Rectangle 3"/>
          <p:cNvSpPr>
            <a:spLocks noGrp="1" noChangeArrowheads="1"/>
          </p:cNvSpPr>
          <p:nvPr>
            <p:ph type="body" idx="1"/>
          </p:nvPr>
        </p:nvSpPr>
        <p:spPr bwMode="auto">
          <a:xfrm>
            <a:off x="550502" y="1980725"/>
            <a:ext cx="7771327" cy="4279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28" name="Rectangle 4"/>
          <p:cNvSpPr>
            <a:spLocks noGrp="1" noChangeArrowheads="1"/>
          </p:cNvSpPr>
          <p:nvPr>
            <p:ph type="dt" sz="half" idx="2"/>
          </p:nvPr>
        </p:nvSpPr>
        <p:spPr bwMode="auto">
          <a:xfrm>
            <a:off x="550499" y="6334872"/>
            <a:ext cx="19045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lvl1pPr defTabSz="914595">
              <a:defRPr sz="900" smtClean="0">
                <a:solidFill>
                  <a:srgbClr val="003399"/>
                </a:solidFill>
              </a:defRPr>
            </a:lvl1pPr>
          </a:lstStyle>
          <a:p>
            <a:fld id="{6275D8E2-C0EE-4211-89B1-66F93EE50F70}" type="datetime1">
              <a:rPr lang="en-US" smtClean="0"/>
              <a:t>2/17/2022</a:t>
            </a:fld>
            <a:endParaRPr lang="en-US"/>
          </a:p>
        </p:txBody>
      </p:sp>
      <p:sp>
        <p:nvSpPr>
          <p:cNvPr id="1030" name="Rectangle 6"/>
          <p:cNvSpPr>
            <a:spLocks noGrp="1" noChangeArrowheads="1"/>
          </p:cNvSpPr>
          <p:nvPr>
            <p:ph type="sldNum" sz="quarter" idx="4"/>
          </p:nvPr>
        </p:nvSpPr>
        <p:spPr bwMode="auto">
          <a:xfrm>
            <a:off x="6931997" y="6334872"/>
            <a:ext cx="19045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lvl1pPr algn="r" defTabSz="914595">
              <a:defRPr sz="900" smtClean="0">
                <a:solidFill>
                  <a:srgbClr val="003399"/>
                </a:solidFill>
              </a:defRPr>
            </a:lvl1pPr>
          </a:lstStyle>
          <a:p>
            <a:fld id="{4FAB73BC-B049-4115-A692-8D63A059BFB8}" type="slidenum">
              <a:rPr lang="en-US" smtClean="0"/>
              <a:pPr/>
              <a:t>‹#›</a:t>
            </a:fld>
            <a:endParaRPr lang="en-US"/>
          </a:p>
        </p:txBody>
      </p:sp>
      <p:sp>
        <p:nvSpPr>
          <p:cNvPr id="2" name="Rectangle 7"/>
          <p:cNvSpPr>
            <a:spLocks noChangeArrowheads="1"/>
          </p:cNvSpPr>
          <p:nvPr/>
        </p:nvSpPr>
        <p:spPr bwMode="auto">
          <a:xfrm>
            <a:off x="0" y="6601452"/>
            <a:ext cx="9144000" cy="253682"/>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sp>
        <p:nvSpPr>
          <p:cNvPr id="1031" name="Rectangle 8"/>
          <p:cNvSpPr>
            <a:spLocks noChangeArrowheads="1"/>
          </p:cNvSpPr>
          <p:nvPr/>
        </p:nvSpPr>
        <p:spPr bwMode="auto">
          <a:xfrm>
            <a:off x="0" y="0"/>
            <a:ext cx="9144000" cy="253682"/>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pic>
        <p:nvPicPr>
          <p:cNvPr id="1032" name="Picture 1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412748" y="389843"/>
            <a:ext cx="1452745" cy="712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6" name="Rectangle 12"/>
          <p:cNvSpPr>
            <a:spLocks noGrp="1" noChangeArrowheads="1"/>
          </p:cNvSpPr>
          <p:nvPr>
            <p:ph type="ftr" sz="quarter" idx="3"/>
          </p:nvPr>
        </p:nvSpPr>
        <p:spPr bwMode="auto">
          <a:xfrm>
            <a:off x="3157148" y="6334872"/>
            <a:ext cx="289548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lvl1pPr algn="ctr" defTabSz="914595">
              <a:defRPr sz="1400" smtClean="0"/>
            </a:lvl1pPr>
          </a:lstStyle>
          <a:p>
            <a:endParaRPr lang="en-US"/>
          </a:p>
        </p:txBody>
      </p:sp>
    </p:spTree>
  </p:cSld>
  <p:clrMap bg1="lt1" tx1="dk1" bg2="lt2" tx2="dk2" accent1="accent1" accent2="accent2" accent3="accent3" accent4="accent4" accent5="accent5" accent6="accent6" hlink="hlink" folHlink="folHlink"/>
  <p:sldLayoutIdLst>
    <p:sldLayoutId id="2147484155" r:id="rId1"/>
    <p:sldLayoutId id="2147484156" r:id="rId2"/>
    <p:sldLayoutId id="2147484157" r:id="rId3"/>
    <p:sldLayoutId id="2147484158" r:id="rId4"/>
    <p:sldLayoutId id="2147484159" r:id="rId5"/>
    <p:sldLayoutId id="2147484160" r:id="rId6"/>
    <p:sldLayoutId id="2147484161" r:id="rId7"/>
    <p:sldLayoutId id="2147484162" r:id="rId8"/>
    <p:sldLayoutId id="2147484163" r:id="rId9"/>
    <p:sldLayoutId id="2147484164" r:id="rId10"/>
    <p:sldLayoutId id="2147484165" r:id="rId11"/>
  </p:sldLayoutIdLst>
  <p:hf hdr="0" ftr="0" dt="0"/>
  <p:txStyles>
    <p:title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p:titleStyle>
    <p:bodyStyle>
      <a:lvl1pPr algn="l" defTabSz="914595" rtl="0" eaLnBrk="1" fontAlgn="base" hangingPunct="1">
        <a:spcBef>
          <a:spcPct val="20000"/>
        </a:spcBef>
        <a:spcAft>
          <a:spcPct val="0"/>
        </a:spcAft>
        <a:defRPr sz="2300" b="1">
          <a:solidFill>
            <a:srgbClr val="003399"/>
          </a:solidFill>
          <a:latin typeface="+mn-lt"/>
          <a:ea typeface="+mn-ea"/>
          <a:cs typeface="+mn-cs"/>
        </a:defRPr>
      </a:lvl1pPr>
      <a:lvl2pPr marL="337784" indent="5725" algn="l" defTabSz="914595" rtl="0" eaLnBrk="1" fontAlgn="base" hangingPunct="1">
        <a:spcBef>
          <a:spcPct val="20000"/>
        </a:spcBef>
        <a:spcAft>
          <a:spcPct val="0"/>
        </a:spcAft>
        <a:defRPr sz="2300">
          <a:solidFill>
            <a:srgbClr val="003399"/>
          </a:solidFill>
          <a:latin typeface="+mn-lt"/>
        </a:defRPr>
      </a:lvl2pPr>
      <a:lvl3pPr marL="681294" algn="l" defTabSz="914595" rtl="0" eaLnBrk="1" fontAlgn="base" hangingPunct="1">
        <a:spcBef>
          <a:spcPct val="20000"/>
        </a:spcBef>
        <a:spcAft>
          <a:spcPct val="0"/>
        </a:spcAft>
        <a:defRPr sz="2000" b="1">
          <a:solidFill>
            <a:srgbClr val="FF6600"/>
          </a:solidFill>
          <a:latin typeface="+mn-lt"/>
        </a:defRPr>
      </a:lvl3pPr>
      <a:lvl4pPr marL="1030529" indent="5725" algn="l" defTabSz="914595" rtl="0" eaLnBrk="1" fontAlgn="base" hangingPunct="1">
        <a:spcBef>
          <a:spcPct val="20000"/>
        </a:spcBef>
        <a:spcAft>
          <a:spcPct val="0"/>
        </a:spcAft>
        <a:defRPr sz="2000" i="1">
          <a:solidFill>
            <a:srgbClr val="003399"/>
          </a:solidFill>
          <a:latin typeface="+mn-lt"/>
        </a:defRPr>
      </a:lvl4pPr>
      <a:lvl5pPr marL="1374038" algn="l" defTabSz="914595" rtl="0" eaLnBrk="1" fontAlgn="base" hangingPunct="1">
        <a:spcBef>
          <a:spcPct val="20000"/>
        </a:spcBef>
        <a:spcAft>
          <a:spcPct val="0"/>
        </a:spcAft>
        <a:defRPr sz="1800">
          <a:solidFill>
            <a:srgbClr val="003399"/>
          </a:solidFill>
          <a:latin typeface="+mn-lt"/>
        </a:defRPr>
      </a:lvl5pPr>
      <a:lvl6pPr marL="1786250" algn="l" defTabSz="914595" rtl="0" eaLnBrk="1" fontAlgn="base" hangingPunct="1">
        <a:spcBef>
          <a:spcPct val="20000"/>
        </a:spcBef>
        <a:spcAft>
          <a:spcPct val="0"/>
        </a:spcAft>
        <a:defRPr sz="1800">
          <a:solidFill>
            <a:srgbClr val="003399"/>
          </a:solidFill>
          <a:latin typeface="+mn-lt"/>
        </a:defRPr>
      </a:lvl6pPr>
      <a:lvl7pPr marL="2198461" algn="l" defTabSz="914595" rtl="0" eaLnBrk="1" fontAlgn="base" hangingPunct="1">
        <a:spcBef>
          <a:spcPct val="20000"/>
        </a:spcBef>
        <a:spcAft>
          <a:spcPct val="0"/>
        </a:spcAft>
        <a:defRPr sz="1800">
          <a:solidFill>
            <a:srgbClr val="003399"/>
          </a:solidFill>
          <a:latin typeface="+mn-lt"/>
        </a:defRPr>
      </a:lvl7pPr>
      <a:lvl8pPr marL="2610673" algn="l" defTabSz="914595" rtl="0" eaLnBrk="1" fontAlgn="base" hangingPunct="1">
        <a:spcBef>
          <a:spcPct val="20000"/>
        </a:spcBef>
        <a:spcAft>
          <a:spcPct val="0"/>
        </a:spcAft>
        <a:defRPr sz="1800">
          <a:solidFill>
            <a:srgbClr val="003399"/>
          </a:solidFill>
          <a:latin typeface="+mn-lt"/>
        </a:defRPr>
      </a:lvl8pPr>
      <a:lvl9pPr marL="3022884" algn="l" defTabSz="914595" rtl="0" eaLnBrk="1" fontAlgn="base" hangingPunct="1">
        <a:spcBef>
          <a:spcPct val="20000"/>
        </a:spcBef>
        <a:spcAft>
          <a:spcPct val="0"/>
        </a:spcAft>
        <a:defRPr sz="1800">
          <a:solidFill>
            <a:srgbClr val="003399"/>
          </a:solidFill>
          <a:latin typeface="+mn-lt"/>
        </a:defRPr>
      </a:lvl9pPr>
    </p:bodyStyle>
    <p:otherStyle>
      <a:defPPr>
        <a:defRPr lang="en-US"/>
      </a:defPPr>
      <a:lvl1pPr marL="0" algn="l" defTabSz="824423" rtl="0" eaLnBrk="1" latinLnBrk="0" hangingPunct="1">
        <a:defRPr sz="1600" kern="1200">
          <a:solidFill>
            <a:schemeClr val="tx1"/>
          </a:solidFill>
          <a:latin typeface="+mn-lt"/>
          <a:ea typeface="+mn-ea"/>
          <a:cs typeface="+mn-cs"/>
        </a:defRPr>
      </a:lvl1pPr>
      <a:lvl2pPr marL="412212" algn="l" defTabSz="824423" rtl="0" eaLnBrk="1" latinLnBrk="0" hangingPunct="1">
        <a:defRPr sz="1600" kern="1200">
          <a:solidFill>
            <a:schemeClr val="tx1"/>
          </a:solidFill>
          <a:latin typeface="+mn-lt"/>
          <a:ea typeface="+mn-ea"/>
          <a:cs typeface="+mn-cs"/>
        </a:defRPr>
      </a:lvl2pPr>
      <a:lvl3pPr marL="824423" algn="l" defTabSz="824423" rtl="0" eaLnBrk="1" latinLnBrk="0" hangingPunct="1">
        <a:defRPr sz="1600" kern="1200">
          <a:solidFill>
            <a:schemeClr val="tx1"/>
          </a:solidFill>
          <a:latin typeface="+mn-lt"/>
          <a:ea typeface="+mn-ea"/>
          <a:cs typeface="+mn-cs"/>
        </a:defRPr>
      </a:lvl3pPr>
      <a:lvl4pPr marL="1236635" algn="l" defTabSz="824423" rtl="0" eaLnBrk="1" latinLnBrk="0" hangingPunct="1">
        <a:defRPr sz="1600" kern="1200">
          <a:solidFill>
            <a:schemeClr val="tx1"/>
          </a:solidFill>
          <a:latin typeface="+mn-lt"/>
          <a:ea typeface="+mn-ea"/>
          <a:cs typeface="+mn-cs"/>
        </a:defRPr>
      </a:lvl4pPr>
      <a:lvl5pPr marL="1648846" algn="l" defTabSz="824423" rtl="0" eaLnBrk="1" latinLnBrk="0" hangingPunct="1">
        <a:defRPr sz="1600" kern="1200">
          <a:solidFill>
            <a:schemeClr val="tx1"/>
          </a:solidFill>
          <a:latin typeface="+mn-lt"/>
          <a:ea typeface="+mn-ea"/>
          <a:cs typeface="+mn-cs"/>
        </a:defRPr>
      </a:lvl5pPr>
      <a:lvl6pPr marL="2061058" algn="l" defTabSz="824423" rtl="0" eaLnBrk="1" latinLnBrk="0" hangingPunct="1">
        <a:defRPr sz="1600" kern="1200">
          <a:solidFill>
            <a:schemeClr val="tx1"/>
          </a:solidFill>
          <a:latin typeface="+mn-lt"/>
          <a:ea typeface="+mn-ea"/>
          <a:cs typeface="+mn-cs"/>
        </a:defRPr>
      </a:lvl6pPr>
      <a:lvl7pPr marL="2473269" algn="l" defTabSz="824423" rtl="0" eaLnBrk="1" latinLnBrk="0" hangingPunct="1">
        <a:defRPr sz="1600" kern="1200">
          <a:solidFill>
            <a:schemeClr val="tx1"/>
          </a:solidFill>
          <a:latin typeface="+mn-lt"/>
          <a:ea typeface="+mn-ea"/>
          <a:cs typeface="+mn-cs"/>
        </a:defRPr>
      </a:lvl7pPr>
      <a:lvl8pPr marL="2885481" algn="l" defTabSz="824423" rtl="0" eaLnBrk="1" latinLnBrk="0" hangingPunct="1">
        <a:defRPr sz="1600" kern="1200">
          <a:solidFill>
            <a:schemeClr val="tx1"/>
          </a:solidFill>
          <a:latin typeface="+mn-lt"/>
          <a:ea typeface="+mn-ea"/>
          <a:cs typeface="+mn-cs"/>
        </a:defRPr>
      </a:lvl8pPr>
      <a:lvl9pPr marL="3297692" algn="l" defTabSz="824423"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50499" y="825542"/>
            <a:ext cx="6518763" cy="1143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p>
            <a:pPr lvl="0"/>
            <a:r>
              <a:rPr lang="en-US" altLang="en-US"/>
              <a:t>Click to edit Master title style</a:t>
            </a:r>
            <a:endParaRPr lang="en-GB" altLang="en-US"/>
          </a:p>
        </p:txBody>
      </p:sp>
      <p:sp>
        <p:nvSpPr>
          <p:cNvPr id="1027" name="Rectangle 3"/>
          <p:cNvSpPr>
            <a:spLocks noGrp="1" noChangeArrowheads="1"/>
          </p:cNvSpPr>
          <p:nvPr>
            <p:ph type="body" idx="1"/>
          </p:nvPr>
        </p:nvSpPr>
        <p:spPr bwMode="auto">
          <a:xfrm>
            <a:off x="550502" y="1980725"/>
            <a:ext cx="7771327" cy="4279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28" name="Rectangle 4"/>
          <p:cNvSpPr>
            <a:spLocks noGrp="1" noChangeArrowheads="1"/>
          </p:cNvSpPr>
          <p:nvPr>
            <p:ph type="dt" sz="half" idx="2"/>
          </p:nvPr>
        </p:nvSpPr>
        <p:spPr bwMode="auto">
          <a:xfrm>
            <a:off x="550499" y="6334872"/>
            <a:ext cx="19045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lvl1pPr defTabSz="914595">
              <a:defRPr sz="900" smtClean="0">
                <a:solidFill>
                  <a:srgbClr val="003399"/>
                </a:solidFill>
              </a:defRPr>
            </a:lvl1pPr>
          </a:lstStyle>
          <a:p>
            <a:fld id="{CC5A03F4-CFD7-4D6B-B7BD-5CE13905FF9D}" type="datetime1">
              <a:rPr lang="en-US" smtClean="0"/>
              <a:t>2/17/2022</a:t>
            </a:fld>
            <a:endParaRPr lang="en-US"/>
          </a:p>
        </p:txBody>
      </p:sp>
      <p:sp>
        <p:nvSpPr>
          <p:cNvPr id="1030" name="Rectangle 6"/>
          <p:cNvSpPr>
            <a:spLocks noGrp="1" noChangeArrowheads="1"/>
          </p:cNvSpPr>
          <p:nvPr>
            <p:ph type="sldNum" sz="quarter" idx="4"/>
          </p:nvPr>
        </p:nvSpPr>
        <p:spPr bwMode="auto">
          <a:xfrm>
            <a:off x="6931997" y="6334872"/>
            <a:ext cx="19045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lvl1pPr algn="r" defTabSz="914595">
              <a:defRPr sz="900" smtClean="0">
                <a:solidFill>
                  <a:srgbClr val="003399"/>
                </a:solidFill>
              </a:defRPr>
            </a:lvl1pPr>
          </a:lstStyle>
          <a:p>
            <a:fld id="{4FAB73BC-B049-4115-A692-8D63A059BFB8}" type="slidenum">
              <a:rPr lang="en-US" smtClean="0"/>
              <a:pPr/>
              <a:t>‹#›</a:t>
            </a:fld>
            <a:endParaRPr lang="en-US"/>
          </a:p>
        </p:txBody>
      </p:sp>
      <p:sp>
        <p:nvSpPr>
          <p:cNvPr id="2" name="Rectangle 7"/>
          <p:cNvSpPr>
            <a:spLocks noChangeArrowheads="1"/>
          </p:cNvSpPr>
          <p:nvPr/>
        </p:nvSpPr>
        <p:spPr bwMode="auto">
          <a:xfrm>
            <a:off x="0" y="6601452"/>
            <a:ext cx="9144000" cy="253682"/>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sp>
        <p:nvSpPr>
          <p:cNvPr id="1031" name="Rectangle 8"/>
          <p:cNvSpPr>
            <a:spLocks noChangeArrowheads="1"/>
          </p:cNvSpPr>
          <p:nvPr/>
        </p:nvSpPr>
        <p:spPr bwMode="auto">
          <a:xfrm>
            <a:off x="0" y="0"/>
            <a:ext cx="9144000" cy="253682"/>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pic>
        <p:nvPicPr>
          <p:cNvPr id="1032" name="Picture 1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412603" y="389843"/>
            <a:ext cx="1452745" cy="712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6" name="Rectangle 12"/>
          <p:cNvSpPr>
            <a:spLocks noGrp="1" noChangeArrowheads="1"/>
          </p:cNvSpPr>
          <p:nvPr>
            <p:ph type="ftr" sz="quarter" idx="3"/>
          </p:nvPr>
        </p:nvSpPr>
        <p:spPr bwMode="auto">
          <a:xfrm>
            <a:off x="3157148" y="6334872"/>
            <a:ext cx="289548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lvl1pPr algn="ctr" defTabSz="914595">
              <a:defRPr sz="1400" smtClean="0"/>
            </a:lvl1pPr>
          </a:lstStyle>
          <a:p>
            <a:endParaRPr lang="en-US"/>
          </a:p>
        </p:txBody>
      </p:sp>
    </p:spTree>
  </p:cSld>
  <p:clrMap bg1="lt1" tx1="dk1" bg2="lt2" tx2="dk2" accent1="accent1" accent2="accent2" accent3="accent3" accent4="accent4" accent5="accent5" accent6="accent6" hlink="hlink" folHlink="folHlink"/>
  <p:sldLayoutIdLst>
    <p:sldLayoutId id="2147484215" r:id="rId1"/>
    <p:sldLayoutId id="2147484216" r:id="rId2"/>
    <p:sldLayoutId id="2147484217" r:id="rId3"/>
    <p:sldLayoutId id="2147484218" r:id="rId4"/>
    <p:sldLayoutId id="2147484219" r:id="rId5"/>
    <p:sldLayoutId id="2147484220" r:id="rId6"/>
    <p:sldLayoutId id="2147484221" r:id="rId7"/>
    <p:sldLayoutId id="2147484222" r:id="rId8"/>
    <p:sldLayoutId id="2147484223" r:id="rId9"/>
    <p:sldLayoutId id="2147484224" r:id="rId10"/>
    <p:sldLayoutId id="2147484225" r:id="rId11"/>
  </p:sldLayoutIdLst>
  <p:hf hdr="0" ftr="0" dt="0"/>
  <p:txStyles>
    <p:title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p:titleStyle>
    <p:bodyStyle>
      <a:lvl1pPr algn="l" defTabSz="914595" rtl="0" eaLnBrk="1" fontAlgn="base" hangingPunct="1">
        <a:spcBef>
          <a:spcPct val="20000"/>
        </a:spcBef>
        <a:spcAft>
          <a:spcPct val="0"/>
        </a:spcAft>
        <a:defRPr sz="2300" b="1">
          <a:solidFill>
            <a:srgbClr val="003399"/>
          </a:solidFill>
          <a:latin typeface="+mn-lt"/>
          <a:ea typeface="+mn-ea"/>
          <a:cs typeface="+mn-cs"/>
        </a:defRPr>
      </a:lvl1pPr>
      <a:lvl2pPr marL="337784" indent="5725" algn="l" defTabSz="914595" rtl="0" eaLnBrk="1" fontAlgn="base" hangingPunct="1">
        <a:spcBef>
          <a:spcPct val="20000"/>
        </a:spcBef>
        <a:spcAft>
          <a:spcPct val="0"/>
        </a:spcAft>
        <a:defRPr sz="2300">
          <a:solidFill>
            <a:srgbClr val="003399"/>
          </a:solidFill>
          <a:latin typeface="+mn-lt"/>
        </a:defRPr>
      </a:lvl2pPr>
      <a:lvl3pPr marL="681294" algn="l" defTabSz="914595" rtl="0" eaLnBrk="1" fontAlgn="base" hangingPunct="1">
        <a:spcBef>
          <a:spcPct val="20000"/>
        </a:spcBef>
        <a:spcAft>
          <a:spcPct val="0"/>
        </a:spcAft>
        <a:defRPr sz="2000" b="1">
          <a:solidFill>
            <a:srgbClr val="FF6600"/>
          </a:solidFill>
          <a:latin typeface="+mn-lt"/>
        </a:defRPr>
      </a:lvl3pPr>
      <a:lvl4pPr marL="1030529" indent="5725" algn="l" defTabSz="914595" rtl="0" eaLnBrk="1" fontAlgn="base" hangingPunct="1">
        <a:spcBef>
          <a:spcPct val="20000"/>
        </a:spcBef>
        <a:spcAft>
          <a:spcPct val="0"/>
        </a:spcAft>
        <a:defRPr sz="2000" i="1">
          <a:solidFill>
            <a:srgbClr val="003399"/>
          </a:solidFill>
          <a:latin typeface="+mn-lt"/>
        </a:defRPr>
      </a:lvl4pPr>
      <a:lvl5pPr marL="1374038" algn="l" defTabSz="914595" rtl="0" eaLnBrk="1" fontAlgn="base" hangingPunct="1">
        <a:spcBef>
          <a:spcPct val="20000"/>
        </a:spcBef>
        <a:spcAft>
          <a:spcPct val="0"/>
        </a:spcAft>
        <a:defRPr sz="1800">
          <a:solidFill>
            <a:srgbClr val="003399"/>
          </a:solidFill>
          <a:latin typeface="+mn-lt"/>
        </a:defRPr>
      </a:lvl5pPr>
      <a:lvl6pPr marL="1786250" algn="l" defTabSz="914595" rtl="0" eaLnBrk="1" fontAlgn="base" hangingPunct="1">
        <a:spcBef>
          <a:spcPct val="20000"/>
        </a:spcBef>
        <a:spcAft>
          <a:spcPct val="0"/>
        </a:spcAft>
        <a:defRPr sz="1800">
          <a:solidFill>
            <a:srgbClr val="003399"/>
          </a:solidFill>
          <a:latin typeface="+mn-lt"/>
        </a:defRPr>
      </a:lvl6pPr>
      <a:lvl7pPr marL="2198461" algn="l" defTabSz="914595" rtl="0" eaLnBrk="1" fontAlgn="base" hangingPunct="1">
        <a:spcBef>
          <a:spcPct val="20000"/>
        </a:spcBef>
        <a:spcAft>
          <a:spcPct val="0"/>
        </a:spcAft>
        <a:defRPr sz="1800">
          <a:solidFill>
            <a:srgbClr val="003399"/>
          </a:solidFill>
          <a:latin typeface="+mn-lt"/>
        </a:defRPr>
      </a:lvl7pPr>
      <a:lvl8pPr marL="2610673" algn="l" defTabSz="914595" rtl="0" eaLnBrk="1" fontAlgn="base" hangingPunct="1">
        <a:spcBef>
          <a:spcPct val="20000"/>
        </a:spcBef>
        <a:spcAft>
          <a:spcPct val="0"/>
        </a:spcAft>
        <a:defRPr sz="1800">
          <a:solidFill>
            <a:srgbClr val="003399"/>
          </a:solidFill>
          <a:latin typeface="+mn-lt"/>
        </a:defRPr>
      </a:lvl8pPr>
      <a:lvl9pPr marL="3022884" algn="l" defTabSz="914595" rtl="0" eaLnBrk="1" fontAlgn="base" hangingPunct="1">
        <a:spcBef>
          <a:spcPct val="20000"/>
        </a:spcBef>
        <a:spcAft>
          <a:spcPct val="0"/>
        </a:spcAft>
        <a:defRPr sz="1800">
          <a:solidFill>
            <a:srgbClr val="003399"/>
          </a:solidFill>
          <a:latin typeface="+mn-lt"/>
        </a:defRPr>
      </a:lvl9pPr>
    </p:bodyStyle>
    <p:otherStyle>
      <a:defPPr>
        <a:defRPr lang="en-US"/>
      </a:defPPr>
      <a:lvl1pPr marL="0" algn="l" defTabSz="824423" rtl="0" eaLnBrk="1" latinLnBrk="0" hangingPunct="1">
        <a:defRPr sz="1600" kern="1200">
          <a:solidFill>
            <a:schemeClr val="tx1"/>
          </a:solidFill>
          <a:latin typeface="+mn-lt"/>
          <a:ea typeface="+mn-ea"/>
          <a:cs typeface="+mn-cs"/>
        </a:defRPr>
      </a:lvl1pPr>
      <a:lvl2pPr marL="412212" algn="l" defTabSz="824423" rtl="0" eaLnBrk="1" latinLnBrk="0" hangingPunct="1">
        <a:defRPr sz="1600" kern="1200">
          <a:solidFill>
            <a:schemeClr val="tx1"/>
          </a:solidFill>
          <a:latin typeface="+mn-lt"/>
          <a:ea typeface="+mn-ea"/>
          <a:cs typeface="+mn-cs"/>
        </a:defRPr>
      </a:lvl2pPr>
      <a:lvl3pPr marL="824423" algn="l" defTabSz="824423" rtl="0" eaLnBrk="1" latinLnBrk="0" hangingPunct="1">
        <a:defRPr sz="1600" kern="1200">
          <a:solidFill>
            <a:schemeClr val="tx1"/>
          </a:solidFill>
          <a:latin typeface="+mn-lt"/>
          <a:ea typeface="+mn-ea"/>
          <a:cs typeface="+mn-cs"/>
        </a:defRPr>
      </a:lvl3pPr>
      <a:lvl4pPr marL="1236635" algn="l" defTabSz="824423" rtl="0" eaLnBrk="1" latinLnBrk="0" hangingPunct="1">
        <a:defRPr sz="1600" kern="1200">
          <a:solidFill>
            <a:schemeClr val="tx1"/>
          </a:solidFill>
          <a:latin typeface="+mn-lt"/>
          <a:ea typeface="+mn-ea"/>
          <a:cs typeface="+mn-cs"/>
        </a:defRPr>
      </a:lvl4pPr>
      <a:lvl5pPr marL="1648846" algn="l" defTabSz="824423" rtl="0" eaLnBrk="1" latinLnBrk="0" hangingPunct="1">
        <a:defRPr sz="1600" kern="1200">
          <a:solidFill>
            <a:schemeClr val="tx1"/>
          </a:solidFill>
          <a:latin typeface="+mn-lt"/>
          <a:ea typeface="+mn-ea"/>
          <a:cs typeface="+mn-cs"/>
        </a:defRPr>
      </a:lvl5pPr>
      <a:lvl6pPr marL="2061058" algn="l" defTabSz="824423" rtl="0" eaLnBrk="1" latinLnBrk="0" hangingPunct="1">
        <a:defRPr sz="1600" kern="1200">
          <a:solidFill>
            <a:schemeClr val="tx1"/>
          </a:solidFill>
          <a:latin typeface="+mn-lt"/>
          <a:ea typeface="+mn-ea"/>
          <a:cs typeface="+mn-cs"/>
        </a:defRPr>
      </a:lvl6pPr>
      <a:lvl7pPr marL="2473269" algn="l" defTabSz="824423" rtl="0" eaLnBrk="1" latinLnBrk="0" hangingPunct="1">
        <a:defRPr sz="1600" kern="1200">
          <a:solidFill>
            <a:schemeClr val="tx1"/>
          </a:solidFill>
          <a:latin typeface="+mn-lt"/>
          <a:ea typeface="+mn-ea"/>
          <a:cs typeface="+mn-cs"/>
        </a:defRPr>
      </a:lvl7pPr>
      <a:lvl8pPr marL="2885481" algn="l" defTabSz="824423" rtl="0" eaLnBrk="1" latinLnBrk="0" hangingPunct="1">
        <a:defRPr sz="1600" kern="1200">
          <a:solidFill>
            <a:schemeClr val="tx1"/>
          </a:solidFill>
          <a:latin typeface="+mn-lt"/>
          <a:ea typeface="+mn-ea"/>
          <a:cs typeface="+mn-cs"/>
        </a:defRPr>
      </a:lvl8pPr>
      <a:lvl9pPr marL="3297692" algn="l" defTabSz="824423"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50499" y="227887"/>
            <a:ext cx="8286081" cy="1143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p>
            <a:pPr lvl="0"/>
            <a:r>
              <a:rPr lang="en-US" altLang="en-US"/>
              <a:t>Click to edit Master title style</a:t>
            </a:r>
            <a:endParaRPr lang="en-GB" altLang="en-US"/>
          </a:p>
        </p:txBody>
      </p:sp>
      <p:sp>
        <p:nvSpPr>
          <p:cNvPr id="1027" name="Rectangle 3"/>
          <p:cNvSpPr>
            <a:spLocks noGrp="1" noChangeArrowheads="1"/>
          </p:cNvSpPr>
          <p:nvPr>
            <p:ph type="body" idx="1"/>
          </p:nvPr>
        </p:nvSpPr>
        <p:spPr bwMode="auto">
          <a:xfrm>
            <a:off x="550502" y="1368739"/>
            <a:ext cx="8314713" cy="4891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28" name="Rectangle 4"/>
          <p:cNvSpPr>
            <a:spLocks noGrp="1" noChangeArrowheads="1"/>
          </p:cNvSpPr>
          <p:nvPr>
            <p:ph type="dt" sz="half" idx="2"/>
          </p:nvPr>
        </p:nvSpPr>
        <p:spPr bwMode="auto">
          <a:xfrm>
            <a:off x="550499" y="6334872"/>
            <a:ext cx="19045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lvl1pPr defTabSz="914595">
              <a:defRPr sz="900" smtClean="0">
                <a:solidFill>
                  <a:srgbClr val="003399"/>
                </a:solidFill>
              </a:defRPr>
            </a:lvl1pPr>
          </a:lstStyle>
          <a:p>
            <a:fld id="{814214BB-06A3-410E-995B-20A1BD9BBACB}" type="datetime1">
              <a:rPr lang="en-US" smtClean="0"/>
              <a:t>2/17/2022</a:t>
            </a:fld>
            <a:endParaRPr lang="en-US"/>
          </a:p>
        </p:txBody>
      </p:sp>
      <p:sp>
        <p:nvSpPr>
          <p:cNvPr id="1030" name="Rectangle 6"/>
          <p:cNvSpPr>
            <a:spLocks noGrp="1" noChangeArrowheads="1"/>
          </p:cNvSpPr>
          <p:nvPr>
            <p:ph type="sldNum" sz="quarter" idx="4"/>
          </p:nvPr>
        </p:nvSpPr>
        <p:spPr bwMode="auto">
          <a:xfrm>
            <a:off x="6931997" y="6334872"/>
            <a:ext cx="19045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lvl1pPr algn="r" defTabSz="914595">
              <a:defRPr sz="900" smtClean="0">
                <a:solidFill>
                  <a:srgbClr val="003399"/>
                </a:solidFill>
              </a:defRPr>
            </a:lvl1pPr>
          </a:lstStyle>
          <a:p>
            <a:fld id="{4FAB73BC-B049-4115-A692-8D63A059BFB8}" type="slidenum">
              <a:rPr lang="en-US" smtClean="0"/>
              <a:pPr/>
              <a:t>‹#›</a:t>
            </a:fld>
            <a:endParaRPr lang="en-US"/>
          </a:p>
        </p:txBody>
      </p:sp>
      <p:sp>
        <p:nvSpPr>
          <p:cNvPr id="2" name="Rectangle 7"/>
          <p:cNvSpPr>
            <a:spLocks noChangeArrowheads="1"/>
          </p:cNvSpPr>
          <p:nvPr/>
        </p:nvSpPr>
        <p:spPr bwMode="auto">
          <a:xfrm>
            <a:off x="0" y="6601452"/>
            <a:ext cx="9144000" cy="253682"/>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sp>
        <p:nvSpPr>
          <p:cNvPr id="1031" name="Rectangle 8"/>
          <p:cNvSpPr>
            <a:spLocks noChangeArrowheads="1"/>
          </p:cNvSpPr>
          <p:nvPr/>
        </p:nvSpPr>
        <p:spPr bwMode="auto">
          <a:xfrm>
            <a:off x="0" y="0"/>
            <a:ext cx="9144000" cy="253682"/>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442" tIns="41221" rIns="82442" bIns="41221"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a:p>
        </p:txBody>
      </p:sp>
      <p:pic>
        <p:nvPicPr>
          <p:cNvPr id="1032" name="Picture 1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412470" y="389843"/>
            <a:ext cx="1452745" cy="712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6" name="Rectangle 12"/>
          <p:cNvSpPr>
            <a:spLocks noGrp="1" noChangeArrowheads="1"/>
          </p:cNvSpPr>
          <p:nvPr>
            <p:ph type="ftr" sz="quarter" idx="3"/>
          </p:nvPr>
        </p:nvSpPr>
        <p:spPr bwMode="auto">
          <a:xfrm>
            <a:off x="3157148" y="6334872"/>
            <a:ext cx="289548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t" anchorCtr="0" compatLnSpc="1">
            <a:prstTxWarp prst="textNoShape">
              <a:avLst/>
            </a:prstTxWarp>
          </a:bodyPr>
          <a:lstStyle>
            <a:lvl1pPr algn="ctr" defTabSz="914595">
              <a:defRPr sz="1400" smtClean="0"/>
            </a:lvl1pPr>
          </a:lstStyle>
          <a:p>
            <a:endParaRPr lang="en-US"/>
          </a:p>
        </p:txBody>
      </p:sp>
    </p:spTree>
  </p:cSld>
  <p:clrMap bg1="lt1" tx1="dk1" bg2="lt2" tx2="dk2" accent1="accent1" accent2="accent2" accent3="accent3" accent4="accent4" accent5="accent5" accent6="accent6" hlink="hlink" folHlink="folHlink"/>
  <p:sldLayoutIdLst>
    <p:sldLayoutId id="2147484264" r:id="rId1"/>
    <p:sldLayoutId id="2147484265" r:id="rId2"/>
    <p:sldLayoutId id="2147484266" r:id="rId3"/>
    <p:sldLayoutId id="2147484267" r:id="rId4"/>
    <p:sldLayoutId id="2147484268" r:id="rId5"/>
    <p:sldLayoutId id="2147484269" r:id="rId6"/>
    <p:sldLayoutId id="2147484270" r:id="rId7"/>
    <p:sldLayoutId id="2147484271" r:id="rId8"/>
    <p:sldLayoutId id="2147484272" r:id="rId9"/>
    <p:sldLayoutId id="2147484273" r:id="rId10"/>
    <p:sldLayoutId id="2147484274" r:id="rId11"/>
  </p:sldLayoutIdLst>
  <p:hf hdr="0" ftr="0" dt="0"/>
  <p:txStyles>
    <p:title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p:titleStyle>
    <p:bodyStyle>
      <a:lvl1pPr algn="l" defTabSz="914595" rtl="0" eaLnBrk="1" fontAlgn="base" hangingPunct="1">
        <a:spcBef>
          <a:spcPct val="20000"/>
        </a:spcBef>
        <a:spcAft>
          <a:spcPct val="0"/>
        </a:spcAft>
        <a:defRPr sz="2300" b="1">
          <a:solidFill>
            <a:srgbClr val="003399"/>
          </a:solidFill>
          <a:latin typeface="+mn-lt"/>
          <a:ea typeface="+mn-ea"/>
          <a:cs typeface="+mn-cs"/>
        </a:defRPr>
      </a:lvl1pPr>
      <a:lvl2pPr marL="337784" indent="5725" algn="l" defTabSz="914595" rtl="0" eaLnBrk="1" fontAlgn="base" hangingPunct="1">
        <a:spcBef>
          <a:spcPct val="20000"/>
        </a:spcBef>
        <a:spcAft>
          <a:spcPct val="0"/>
        </a:spcAft>
        <a:defRPr sz="2300">
          <a:solidFill>
            <a:srgbClr val="003399"/>
          </a:solidFill>
          <a:latin typeface="+mn-lt"/>
        </a:defRPr>
      </a:lvl2pPr>
      <a:lvl3pPr marL="681294" algn="l" defTabSz="914595" rtl="0" eaLnBrk="1" fontAlgn="base" hangingPunct="1">
        <a:spcBef>
          <a:spcPct val="20000"/>
        </a:spcBef>
        <a:spcAft>
          <a:spcPct val="0"/>
        </a:spcAft>
        <a:defRPr sz="2000" b="1">
          <a:solidFill>
            <a:srgbClr val="FF6600"/>
          </a:solidFill>
          <a:latin typeface="+mn-lt"/>
        </a:defRPr>
      </a:lvl3pPr>
      <a:lvl4pPr marL="1030529" indent="5725" algn="l" defTabSz="914595" rtl="0" eaLnBrk="1" fontAlgn="base" hangingPunct="1">
        <a:spcBef>
          <a:spcPct val="20000"/>
        </a:spcBef>
        <a:spcAft>
          <a:spcPct val="0"/>
        </a:spcAft>
        <a:defRPr sz="2000" i="1">
          <a:solidFill>
            <a:srgbClr val="003399"/>
          </a:solidFill>
          <a:latin typeface="+mn-lt"/>
        </a:defRPr>
      </a:lvl4pPr>
      <a:lvl5pPr marL="1374038" algn="l" defTabSz="914595" rtl="0" eaLnBrk="1" fontAlgn="base" hangingPunct="1">
        <a:spcBef>
          <a:spcPct val="20000"/>
        </a:spcBef>
        <a:spcAft>
          <a:spcPct val="0"/>
        </a:spcAft>
        <a:defRPr sz="1800">
          <a:solidFill>
            <a:srgbClr val="003399"/>
          </a:solidFill>
          <a:latin typeface="+mn-lt"/>
        </a:defRPr>
      </a:lvl5pPr>
      <a:lvl6pPr marL="1786250" algn="l" defTabSz="914595" rtl="0" eaLnBrk="1" fontAlgn="base" hangingPunct="1">
        <a:spcBef>
          <a:spcPct val="20000"/>
        </a:spcBef>
        <a:spcAft>
          <a:spcPct val="0"/>
        </a:spcAft>
        <a:defRPr sz="1800">
          <a:solidFill>
            <a:srgbClr val="003399"/>
          </a:solidFill>
          <a:latin typeface="+mn-lt"/>
        </a:defRPr>
      </a:lvl6pPr>
      <a:lvl7pPr marL="2198461" algn="l" defTabSz="914595" rtl="0" eaLnBrk="1" fontAlgn="base" hangingPunct="1">
        <a:spcBef>
          <a:spcPct val="20000"/>
        </a:spcBef>
        <a:spcAft>
          <a:spcPct val="0"/>
        </a:spcAft>
        <a:defRPr sz="1800">
          <a:solidFill>
            <a:srgbClr val="003399"/>
          </a:solidFill>
          <a:latin typeface="+mn-lt"/>
        </a:defRPr>
      </a:lvl7pPr>
      <a:lvl8pPr marL="2610673" algn="l" defTabSz="914595" rtl="0" eaLnBrk="1" fontAlgn="base" hangingPunct="1">
        <a:spcBef>
          <a:spcPct val="20000"/>
        </a:spcBef>
        <a:spcAft>
          <a:spcPct val="0"/>
        </a:spcAft>
        <a:defRPr sz="1800">
          <a:solidFill>
            <a:srgbClr val="003399"/>
          </a:solidFill>
          <a:latin typeface="+mn-lt"/>
        </a:defRPr>
      </a:lvl8pPr>
      <a:lvl9pPr marL="3022884" algn="l" defTabSz="914595" rtl="0" eaLnBrk="1" fontAlgn="base" hangingPunct="1">
        <a:spcBef>
          <a:spcPct val="20000"/>
        </a:spcBef>
        <a:spcAft>
          <a:spcPct val="0"/>
        </a:spcAft>
        <a:defRPr sz="1800">
          <a:solidFill>
            <a:srgbClr val="003399"/>
          </a:solidFill>
          <a:latin typeface="+mn-lt"/>
        </a:defRPr>
      </a:lvl9pPr>
    </p:bodyStyle>
    <p:otherStyle>
      <a:defPPr>
        <a:defRPr lang="en-US"/>
      </a:defPPr>
      <a:lvl1pPr marL="0" algn="l" defTabSz="824423" rtl="0" eaLnBrk="1" latinLnBrk="0" hangingPunct="1">
        <a:defRPr sz="1600" kern="1200">
          <a:solidFill>
            <a:schemeClr val="tx1"/>
          </a:solidFill>
          <a:latin typeface="+mn-lt"/>
          <a:ea typeface="+mn-ea"/>
          <a:cs typeface="+mn-cs"/>
        </a:defRPr>
      </a:lvl1pPr>
      <a:lvl2pPr marL="412212" algn="l" defTabSz="824423" rtl="0" eaLnBrk="1" latinLnBrk="0" hangingPunct="1">
        <a:defRPr sz="1600" kern="1200">
          <a:solidFill>
            <a:schemeClr val="tx1"/>
          </a:solidFill>
          <a:latin typeface="+mn-lt"/>
          <a:ea typeface="+mn-ea"/>
          <a:cs typeface="+mn-cs"/>
        </a:defRPr>
      </a:lvl2pPr>
      <a:lvl3pPr marL="824423" algn="l" defTabSz="824423" rtl="0" eaLnBrk="1" latinLnBrk="0" hangingPunct="1">
        <a:defRPr sz="1600" kern="1200">
          <a:solidFill>
            <a:schemeClr val="tx1"/>
          </a:solidFill>
          <a:latin typeface="+mn-lt"/>
          <a:ea typeface="+mn-ea"/>
          <a:cs typeface="+mn-cs"/>
        </a:defRPr>
      </a:lvl3pPr>
      <a:lvl4pPr marL="1236635" algn="l" defTabSz="824423" rtl="0" eaLnBrk="1" latinLnBrk="0" hangingPunct="1">
        <a:defRPr sz="1600" kern="1200">
          <a:solidFill>
            <a:schemeClr val="tx1"/>
          </a:solidFill>
          <a:latin typeface="+mn-lt"/>
          <a:ea typeface="+mn-ea"/>
          <a:cs typeface="+mn-cs"/>
        </a:defRPr>
      </a:lvl4pPr>
      <a:lvl5pPr marL="1648846" algn="l" defTabSz="824423" rtl="0" eaLnBrk="1" latinLnBrk="0" hangingPunct="1">
        <a:defRPr sz="1600" kern="1200">
          <a:solidFill>
            <a:schemeClr val="tx1"/>
          </a:solidFill>
          <a:latin typeface="+mn-lt"/>
          <a:ea typeface="+mn-ea"/>
          <a:cs typeface="+mn-cs"/>
        </a:defRPr>
      </a:lvl5pPr>
      <a:lvl6pPr marL="2061058" algn="l" defTabSz="824423" rtl="0" eaLnBrk="1" latinLnBrk="0" hangingPunct="1">
        <a:defRPr sz="1600" kern="1200">
          <a:solidFill>
            <a:schemeClr val="tx1"/>
          </a:solidFill>
          <a:latin typeface="+mn-lt"/>
          <a:ea typeface="+mn-ea"/>
          <a:cs typeface="+mn-cs"/>
        </a:defRPr>
      </a:lvl6pPr>
      <a:lvl7pPr marL="2473269" algn="l" defTabSz="824423" rtl="0" eaLnBrk="1" latinLnBrk="0" hangingPunct="1">
        <a:defRPr sz="1600" kern="1200">
          <a:solidFill>
            <a:schemeClr val="tx1"/>
          </a:solidFill>
          <a:latin typeface="+mn-lt"/>
          <a:ea typeface="+mn-ea"/>
          <a:cs typeface="+mn-cs"/>
        </a:defRPr>
      </a:lvl7pPr>
      <a:lvl8pPr marL="2885481" algn="l" defTabSz="824423" rtl="0" eaLnBrk="1" latinLnBrk="0" hangingPunct="1">
        <a:defRPr sz="1600" kern="1200">
          <a:solidFill>
            <a:schemeClr val="tx1"/>
          </a:solidFill>
          <a:latin typeface="+mn-lt"/>
          <a:ea typeface="+mn-ea"/>
          <a:cs typeface="+mn-cs"/>
        </a:defRPr>
      </a:lvl8pPr>
      <a:lvl9pPr marL="3297692" algn="l" defTabSz="824423"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5.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0.jpe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notesSlide" Target="../notesSlides/notesSlide4.xml"/><Relationship Id="rId1" Type="http://schemas.openxmlformats.org/officeDocument/2006/relationships/slideLayout" Target="../slideLayouts/slideLayout35.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4.jpe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35.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9.png"/><Relationship Id="rId1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7.png"/><Relationship Id="rId12" Type="http://schemas.openxmlformats.org/officeDocument/2006/relationships/image" Target="../media/image12.png"/><Relationship Id="rId17" Type="http://schemas.openxmlformats.org/officeDocument/2006/relationships/image" Target="../media/image25.png"/><Relationship Id="rId2" Type="http://schemas.openxmlformats.org/officeDocument/2006/relationships/notesSlide" Target="../notesSlides/notesSlide8.xml"/><Relationship Id="rId16" Type="http://schemas.openxmlformats.org/officeDocument/2006/relationships/chart" Target="../charts/chart2.xml"/><Relationship Id="rId20" Type="http://schemas.openxmlformats.org/officeDocument/2006/relationships/chart" Target="../charts/chart3.xml"/><Relationship Id="rId1" Type="http://schemas.openxmlformats.org/officeDocument/2006/relationships/slideLayout" Target="../slideLayouts/slideLayout35.xml"/><Relationship Id="rId6" Type="http://schemas.openxmlformats.org/officeDocument/2006/relationships/image" Target="../media/image18.svg"/><Relationship Id="rId11" Type="http://schemas.openxmlformats.org/officeDocument/2006/relationships/image" Target="../media/image28.png"/><Relationship Id="rId5" Type="http://schemas.openxmlformats.org/officeDocument/2006/relationships/image" Target="../media/image17.png"/><Relationship Id="rId15" Type="http://schemas.openxmlformats.org/officeDocument/2006/relationships/chart" Target="../charts/chart2.xml"/><Relationship Id="rId10" Type="http://schemas.openxmlformats.org/officeDocument/2006/relationships/image" Target="../media/image14.svg"/><Relationship Id="rId19" Type="http://schemas.openxmlformats.org/officeDocument/2006/relationships/chart" Target="../charts/chart3.xml"/><Relationship Id="rId4" Type="http://schemas.openxmlformats.org/officeDocument/2006/relationships/image" Target="../media/image16.png"/><Relationship Id="rId9" Type="http://schemas.openxmlformats.org/officeDocument/2006/relationships/image" Target="../media/image13.png"/><Relationship Id="rId1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10.jpeg"/><Relationship Id="rId18" Type="http://schemas.openxmlformats.org/officeDocument/2006/relationships/image" Target="../media/image44.png"/><Relationship Id="rId26" Type="http://schemas.openxmlformats.org/officeDocument/2006/relationships/image" Target="../media/image52.png"/><Relationship Id="rId3" Type="http://schemas.openxmlformats.org/officeDocument/2006/relationships/image" Target="../media/image31.png"/><Relationship Id="rId21" Type="http://schemas.openxmlformats.org/officeDocument/2006/relationships/image" Target="../media/image47.pn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3.png"/><Relationship Id="rId25" Type="http://schemas.openxmlformats.org/officeDocument/2006/relationships/image" Target="../media/image51.png"/><Relationship Id="rId2" Type="http://schemas.openxmlformats.org/officeDocument/2006/relationships/notesSlide" Target="../notesSlides/notesSlide12.xml"/><Relationship Id="rId16" Type="http://schemas.openxmlformats.org/officeDocument/2006/relationships/image" Target="../media/image42.png"/><Relationship Id="rId20"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8.png"/><Relationship Id="rId24" Type="http://schemas.openxmlformats.org/officeDocument/2006/relationships/image" Target="../media/image50.png"/><Relationship Id="rId5" Type="http://schemas.openxmlformats.org/officeDocument/2006/relationships/image" Target="../media/image32.png"/><Relationship Id="rId15" Type="http://schemas.openxmlformats.org/officeDocument/2006/relationships/image" Target="../media/image41.png"/><Relationship Id="rId23" Type="http://schemas.openxmlformats.org/officeDocument/2006/relationships/image" Target="../media/image49.png"/><Relationship Id="rId28" Type="http://schemas.openxmlformats.org/officeDocument/2006/relationships/image" Target="../media/image40.png"/><Relationship Id="rId10" Type="http://schemas.openxmlformats.org/officeDocument/2006/relationships/image" Target="../media/image37.png"/><Relationship Id="rId19" Type="http://schemas.openxmlformats.org/officeDocument/2006/relationships/image" Target="../media/image45.png"/><Relationship Id="rId4" Type="http://schemas.microsoft.com/office/2007/relationships/hdphoto" Target="../media/hdphoto1.wdp"/><Relationship Id="rId9" Type="http://schemas.openxmlformats.org/officeDocument/2006/relationships/image" Target="../media/image36.png"/><Relationship Id="rId14" Type="http://schemas.openxmlformats.org/officeDocument/2006/relationships/image" Target="../media/image32.jpeg"/><Relationship Id="rId22" Type="http://schemas.openxmlformats.org/officeDocument/2006/relationships/image" Target="../media/image48.png"/><Relationship Id="rId27" Type="http://schemas.openxmlformats.org/officeDocument/2006/relationships/image" Target="../media/image53.png"/></Relationships>
</file>

<file path=ppt/slides/_rels/slide13.xml.rels><?xml version="1.0" encoding="UTF-8" standalone="yes"?>
<Relationships xmlns="http://schemas.openxmlformats.org/package/2006/relationships"><Relationship Id="rId13" Type="http://schemas.openxmlformats.org/officeDocument/2006/relationships/image" Target="../media/image62.png"/><Relationship Id="rId18" Type="http://schemas.openxmlformats.org/officeDocument/2006/relationships/image" Target="../media/image67.png"/><Relationship Id="rId26" Type="http://schemas.openxmlformats.org/officeDocument/2006/relationships/image" Target="../media/image75.png"/><Relationship Id="rId3" Type="http://schemas.openxmlformats.org/officeDocument/2006/relationships/image" Target="../media/image10.jpeg"/><Relationship Id="rId21" Type="http://schemas.openxmlformats.org/officeDocument/2006/relationships/image" Target="../media/image55.svg"/><Relationship Id="rId7" Type="http://schemas.openxmlformats.org/officeDocument/2006/relationships/image" Target="../media/image56.png"/><Relationship Id="rId12" Type="http://schemas.openxmlformats.org/officeDocument/2006/relationships/image" Target="../media/image61.png"/><Relationship Id="rId17" Type="http://schemas.openxmlformats.org/officeDocument/2006/relationships/image" Target="../media/image66.png"/><Relationship Id="rId25" Type="http://schemas.openxmlformats.org/officeDocument/2006/relationships/image" Target="../media/image74.png"/><Relationship Id="rId33" Type="http://schemas.openxmlformats.org/officeDocument/2006/relationships/image" Target="../media/image82.png"/><Relationship Id="rId2" Type="http://schemas.openxmlformats.org/officeDocument/2006/relationships/notesSlide" Target="../notesSlides/notesSlide13.xml"/><Relationship Id="rId16" Type="http://schemas.openxmlformats.org/officeDocument/2006/relationships/image" Target="../media/image65.png"/><Relationship Id="rId20" Type="http://schemas.openxmlformats.org/officeDocument/2006/relationships/image" Target="../media/image54.png"/><Relationship Id="rId29"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60.png"/><Relationship Id="rId24" Type="http://schemas.openxmlformats.org/officeDocument/2006/relationships/image" Target="../media/image70.svg"/><Relationship Id="rId32" Type="http://schemas.openxmlformats.org/officeDocument/2006/relationships/image" Target="../media/image81.png"/><Relationship Id="rId5" Type="http://schemas.microsoft.com/office/2007/relationships/hdphoto" Target="../media/hdphoto1.wdp"/><Relationship Id="rId15" Type="http://schemas.openxmlformats.org/officeDocument/2006/relationships/image" Target="../media/image64.png"/><Relationship Id="rId23" Type="http://schemas.openxmlformats.org/officeDocument/2006/relationships/image" Target="../media/image69.png"/><Relationship Id="rId28" Type="http://schemas.openxmlformats.org/officeDocument/2006/relationships/image" Target="../media/image77.png"/><Relationship Id="rId10" Type="http://schemas.openxmlformats.org/officeDocument/2006/relationships/image" Target="../media/image59.png"/><Relationship Id="rId19" Type="http://schemas.openxmlformats.org/officeDocument/2006/relationships/image" Target="../media/image41.jpeg"/><Relationship Id="rId31" Type="http://schemas.openxmlformats.org/officeDocument/2006/relationships/image" Target="../media/image80.png"/><Relationship Id="rId4" Type="http://schemas.openxmlformats.org/officeDocument/2006/relationships/image" Target="../media/image31.png"/><Relationship Id="rId9" Type="http://schemas.openxmlformats.org/officeDocument/2006/relationships/image" Target="../media/image58.png"/><Relationship Id="rId14" Type="http://schemas.openxmlformats.org/officeDocument/2006/relationships/image" Target="../media/image63.png"/><Relationship Id="rId22" Type="http://schemas.openxmlformats.org/officeDocument/2006/relationships/image" Target="../media/image68.png"/><Relationship Id="rId27" Type="http://schemas.openxmlformats.org/officeDocument/2006/relationships/image" Target="../media/image76.png"/><Relationship Id="rId30" Type="http://schemas.openxmlformats.org/officeDocument/2006/relationships/image" Target="../media/image79.png"/><Relationship Id="rId8" Type="http://schemas.openxmlformats.org/officeDocument/2006/relationships/image" Target="../media/image57.png"/></Relationships>
</file>

<file path=ppt/slides/_rels/slide14.xml.rels><?xml version="1.0" encoding="UTF-8" standalone="yes"?>
<Relationships xmlns="http://schemas.openxmlformats.org/package/2006/relationships"><Relationship Id="rId13" Type="http://schemas.openxmlformats.org/officeDocument/2006/relationships/image" Target="../media/image91.png"/><Relationship Id="rId18" Type="http://schemas.openxmlformats.org/officeDocument/2006/relationships/image" Target="../media/image96.png"/><Relationship Id="rId26" Type="http://schemas.openxmlformats.org/officeDocument/2006/relationships/image" Target="../media/image104.png"/><Relationship Id="rId39" Type="http://schemas.openxmlformats.org/officeDocument/2006/relationships/image" Target="../media/image116.png"/><Relationship Id="rId21" Type="http://schemas.openxmlformats.org/officeDocument/2006/relationships/image" Target="../media/image99.png"/><Relationship Id="rId34" Type="http://schemas.openxmlformats.org/officeDocument/2006/relationships/image" Target="../media/image111.png"/><Relationship Id="rId42" Type="http://schemas.openxmlformats.org/officeDocument/2006/relationships/image" Target="../media/image119.png"/><Relationship Id="rId7" Type="http://schemas.openxmlformats.org/officeDocument/2006/relationships/image" Target="../media/image86.png"/><Relationship Id="rId2" Type="http://schemas.openxmlformats.org/officeDocument/2006/relationships/notesSlide" Target="../notesSlides/notesSlide14.xml"/><Relationship Id="rId16" Type="http://schemas.openxmlformats.org/officeDocument/2006/relationships/image" Target="../media/image94.png"/><Relationship Id="rId20" Type="http://schemas.openxmlformats.org/officeDocument/2006/relationships/image" Target="../media/image98.png"/><Relationship Id="rId29" Type="http://schemas.openxmlformats.org/officeDocument/2006/relationships/image" Target="../media/image107.png"/><Relationship Id="rId41" Type="http://schemas.openxmlformats.org/officeDocument/2006/relationships/image" Target="../media/image118.png"/><Relationship Id="rId1" Type="http://schemas.openxmlformats.org/officeDocument/2006/relationships/slideLayout" Target="../slideLayouts/slideLayout7.xml"/><Relationship Id="rId6" Type="http://schemas.openxmlformats.org/officeDocument/2006/relationships/image" Target="../media/image85.png"/><Relationship Id="rId11" Type="http://schemas.openxmlformats.org/officeDocument/2006/relationships/image" Target="../media/image31.png"/><Relationship Id="rId24" Type="http://schemas.openxmlformats.org/officeDocument/2006/relationships/image" Target="../media/image102.png"/><Relationship Id="rId32" Type="http://schemas.openxmlformats.org/officeDocument/2006/relationships/image" Target="../media/image110.png"/><Relationship Id="rId37" Type="http://schemas.openxmlformats.org/officeDocument/2006/relationships/image" Target="../media/image114.png"/><Relationship Id="rId40" Type="http://schemas.openxmlformats.org/officeDocument/2006/relationships/image" Target="../media/image117.png"/><Relationship Id="rId5" Type="http://schemas.openxmlformats.org/officeDocument/2006/relationships/image" Target="../media/image84.png"/><Relationship Id="rId15" Type="http://schemas.openxmlformats.org/officeDocument/2006/relationships/image" Target="../media/image93.png"/><Relationship Id="rId23" Type="http://schemas.openxmlformats.org/officeDocument/2006/relationships/image" Target="../media/image101.png"/><Relationship Id="rId28" Type="http://schemas.openxmlformats.org/officeDocument/2006/relationships/image" Target="../media/image106.png"/><Relationship Id="rId36" Type="http://schemas.openxmlformats.org/officeDocument/2006/relationships/image" Target="../media/image113.png"/><Relationship Id="rId10" Type="http://schemas.openxmlformats.org/officeDocument/2006/relationships/image" Target="../media/image74.svg"/><Relationship Id="rId19" Type="http://schemas.openxmlformats.org/officeDocument/2006/relationships/image" Target="../media/image97.png"/><Relationship Id="rId31" Type="http://schemas.openxmlformats.org/officeDocument/2006/relationships/image" Target="../media/image109.png"/><Relationship Id="rId4" Type="http://schemas.microsoft.com/office/2007/relationships/hdphoto" Target="../media/hdphoto1.wdp"/><Relationship Id="rId9" Type="http://schemas.openxmlformats.org/officeDocument/2006/relationships/image" Target="../media/image73.png"/><Relationship Id="rId14" Type="http://schemas.openxmlformats.org/officeDocument/2006/relationships/image" Target="../media/image92.png"/><Relationship Id="rId22" Type="http://schemas.openxmlformats.org/officeDocument/2006/relationships/image" Target="../media/image100.png"/><Relationship Id="rId27" Type="http://schemas.openxmlformats.org/officeDocument/2006/relationships/image" Target="../media/image105.png"/><Relationship Id="rId30" Type="http://schemas.openxmlformats.org/officeDocument/2006/relationships/image" Target="../media/image108.png"/><Relationship Id="rId35" Type="http://schemas.openxmlformats.org/officeDocument/2006/relationships/image" Target="../media/image112.png"/><Relationship Id="rId8" Type="http://schemas.openxmlformats.org/officeDocument/2006/relationships/image" Target="../media/image72.png"/><Relationship Id="rId3" Type="http://schemas.openxmlformats.org/officeDocument/2006/relationships/image" Target="../media/image71.png"/><Relationship Id="rId12" Type="http://schemas.openxmlformats.org/officeDocument/2006/relationships/image" Target="../media/image90.png"/><Relationship Id="rId17" Type="http://schemas.openxmlformats.org/officeDocument/2006/relationships/image" Target="../media/image95.png"/><Relationship Id="rId25" Type="http://schemas.openxmlformats.org/officeDocument/2006/relationships/image" Target="../media/image103.png"/><Relationship Id="rId33" Type="http://schemas.openxmlformats.org/officeDocument/2006/relationships/image" Target="../media/image42.png"/><Relationship Id="rId38" Type="http://schemas.openxmlformats.org/officeDocument/2006/relationships/image" Target="../media/image115.png"/></Relationships>
</file>

<file path=ppt/slides/_rels/slide15.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125.png"/><Relationship Id="rId18" Type="http://schemas.openxmlformats.org/officeDocument/2006/relationships/image" Target="../media/image128.png"/><Relationship Id="rId26" Type="http://schemas.openxmlformats.org/officeDocument/2006/relationships/image" Target="../media/image136.png"/><Relationship Id="rId3" Type="http://schemas.openxmlformats.org/officeDocument/2006/relationships/image" Target="../media/image71.png"/><Relationship Id="rId21" Type="http://schemas.openxmlformats.org/officeDocument/2006/relationships/image" Target="../media/image131.png"/><Relationship Id="rId7" Type="http://schemas.openxmlformats.org/officeDocument/2006/relationships/image" Target="../media/image122.png"/><Relationship Id="rId12" Type="http://schemas.openxmlformats.org/officeDocument/2006/relationships/image" Target="../media/image124.png"/><Relationship Id="rId17" Type="http://schemas.openxmlformats.org/officeDocument/2006/relationships/image" Target="../media/image112.png"/><Relationship Id="rId25" Type="http://schemas.openxmlformats.org/officeDocument/2006/relationships/image" Target="../media/image135.png"/><Relationship Id="rId2" Type="http://schemas.openxmlformats.org/officeDocument/2006/relationships/notesSlide" Target="../notesSlides/notesSlide15.xml"/><Relationship Id="rId16" Type="http://schemas.openxmlformats.org/officeDocument/2006/relationships/image" Target="../media/image127.png"/><Relationship Id="rId20" Type="http://schemas.openxmlformats.org/officeDocument/2006/relationships/image" Target="../media/image130.png"/><Relationship Id="rId1" Type="http://schemas.openxmlformats.org/officeDocument/2006/relationships/slideLayout" Target="../slideLayouts/slideLayout7.xml"/><Relationship Id="rId6" Type="http://schemas.openxmlformats.org/officeDocument/2006/relationships/image" Target="../media/image121.png"/><Relationship Id="rId11" Type="http://schemas.openxmlformats.org/officeDocument/2006/relationships/image" Target="../media/image95.png"/><Relationship Id="rId24" Type="http://schemas.openxmlformats.org/officeDocument/2006/relationships/image" Target="../media/image134.png"/><Relationship Id="rId5" Type="http://schemas.openxmlformats.org/officeDocument/2006/relationships/image" Target="../media/image120.png"/><Relationship Id="rId15" Type="http://schemas.openxmlformats.org/officeDocument/2006/relationships/image" Target="../media/image126.png"/><Relationship Id="rId23" Type="http://schemas.openxmlformats.org/officeDocument/2006/relationships/image" Target="../media/image133.png"/><Relationship Id="rId10" Type="http://schemas.openxmlformats.org/officeDocument/2006/relationships/image" Target="../media/image123.png"/><Relationship Id="rId19" Type="http://schemas.openxmlformats.org/officeDocument/2006/relationships/image" Target="../media/image129.png"/><Relationship Id="rId4" Type="http://schemas.microsoft.com/office/2007/relationships/hdphoto" Target="../media/hdphoto1.wdp"/><Relationship Id="rId9" Type="http://schemas.openxmlformats.org/officeDocument/2006/relationships/image" Target="../media/image100.png"/><Relationship Id="rId14" Type="http://schemas.openxmlformats.org/officeDocument/2006/relationships/image" Target="../media/image51.png"/><Relationship Id="rId22" Type="http://schemas.openxmlformats.org/officeDocument/2006/relationships/image" Target="../media/image132.png"/></Relationships>
</file>

<file path=ppt/slides/_rels/slide16.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110.png"/><Relationship Id="rId18" Type="http://schemas.openxmlformats.org/officeDocument/2006/relationships/image" Target="../media/image146.png"/><Relationship Id="rId3" Type="http://schemas.openxmlformats.org/officeDocument/2006/relationships/image" Target="../media/image71.png"/><Relationship Id="rId21" Type="http://schemas.openxmlformats.org/officeDocument/2006/relationships/image" Target="../media/image148.png"/><Relationship Id="rId7" Type="http://schemas.openxmlformats.org/officeDocument/2006/relationships/image" Target="../media/image139.png"/><Relationship Id="rId12" Type="http://schemas.openxmlformats.org/officeDocument/2006/relationships/image" Target="../media/image142.png"/><Relationship Id="rId17" Type="http://schemas.openxmlformats.org/officeDocument/2006/relationships/image" Target="../media/image145.png"/><Relationship Id="rId2" Type="http://schemas.openxmlformats.org/officeDocument/2006/relationships/notesSlide" Target="../notesSlides/notesSlide16.xml"/><Relationship Id="rId16" Type="http://schemas.openxmlformats.org/officeDocument/2006/relationships/image" Target="../media/image144.png"/><Relationship Id="rId20" Type="http://schemas.openxmlformats.org/officeDocument/2006/relationships/image" Target="../media/image147.png"/><Relationship Id="rId1" Type="http://schemas.openxmlformats.org/officeDocument/2006/relationships/slideLayout" Target="../slideLayouts/slideLayout7.xml"/><Relationship Id="rId6" Type="http://schemas.openxmlformats.org/officeDocument/2006/relationships/image" Target="../media/image138.png"/><Relationship Id="rId11" Type="http://schemas.openxmlformats.org/officeDocument/2006/relationships/image" Target="../media/image141.png"/><Relationship Id="rId5" Type="http://schemas.openxmlformats.org/officeDocument/2006/relationships/image" Target="../media/image137.png"/><Relationship Id="rId15" Type="http://schemas.openxmlformats.org/officeDocument/2006/relationships/image" Target="../media/image143.png"/><Relationship Id="rId10" Type="http://schemas.openxmlformats.org/officeDocument/2006/relationships/image" Target="../media/image129.png"/><Relationship Id="rId19" Type="http://schemas.openxmlformats.org/officeDocument/2006/relationships/image" Target="../media/image94.png"/><Relationship Id="rId4" Type="http://schemas.microsoft.com/office/2007/relationships/hdphoto" Target="../media/hdphoto1.wdp"/><Relationship Id="rId9" Type="http://schemas.openxmlformats.org/officeDocument/2006/relationships/image" Target="../media/image140.png"/><Relationship Id="rId14" Type="http://schemas.openxmlformats.org/officeDocument/2006/relationships/image" Target="../media/image42.png"/><Relationship Id="rId22" Type="http://schemas.openxmlformats.org/officeDocument/2006/relationships/image" Target="../media/image125.png"/></Relationships>
</file>

<file path=ppt/slides/_rels/slide17.xml.rels><?xml version="1.0" encoding="UTF-8" standalone="yes"?>
<Relationships xmlns="http://schemas.openxmlformats.org/package/2006/relationships"><Relationship Id="rId13" Type="http://schemas.openxmlformats.org/officeDocument/2006/relationships/image" Target="../media/image154.png"/><Relationship Id="rId18" Type="http://schemas.openxmlformats.org/officeDocument/2006/relationships/image" Target="../media/image157.png"/><Relationship Id="rId26" Type="http://schemas.openxmlformats.org/officeDocument/2006/relationships/image" Target="../media/image161.png"/><Relationship Id="rId3" Type="http://schemas.openxmlformats.org/officeDocument/2006/relationships/image" Target="../media/image10.jpeg"/><Relationship Id="rId21" Type="http://schemas.openxmlformats.org/officeDocument/2006/relationships/image" Target="../media/image140.png"/><Relationship Id="rId34" Type="http://schemas.openxmlformats.org/officeDocument/2006/relationships/image" Target="../media/image127.png"/><Relationship Id="rId7" Type="http://schemas.openxmlformats.org/officeDocument/2006/relationships/image" Target="../media/image151.png"/><Relationship Id="rId12" Type="http://schemas.microsoft.com/office/2007/relationships/hdphoto" Target="../media/hdphoto1.wdp"/><Relationship Id="rId17" Type="http://schemas.openxmlformats.org/officeDocument/2006/relationships/image" Target="../media/image156.png"/><Relationship Id="rId25" Type="http://schemas.openxmlformats.org/officeDocument/2006/relationships/image" Target="../media/image120.png"/><Relationship Id="rId33" Type="http://schemas.openxmlformats.org/officeDocument/2006/relationships/image" Target="../media/image100.png"/><Relationship Id="rId2" Type="http://schemas.openxmlformats.org/officeDocument/2006/relationships/notesSlide" Target="../notesSlides/notesSlide17.xml"/><Relationship Id="rId16" Type="http://schemas.openxmlformats.org/officeDocument/2006/relationships/image" Target="../media/image72.png"/><Relationship Id="rId20" Type="http://schemas.openxmlformats.org/officeDocument/2006/relationships/image" Target="../media/image31.png"/><Relationship Id="rId29" Type="http://schemas.openxmlformats.org/officeDocument/2006/relationships/image" Target="../media/image164.png"/><Relationship Id="rId1" Type="http://schemas.openxmlformats.org/officeDocument/2006/relationships/slideLayout" Target="../slideLayouts/slideLayout7.xml"/><Relationship Id="rId6" Type="http://schemas.openxmlformats.org/officeDocument/2006/relationships/image" Target="../media/image150.png"/><Relationship Id="rId11" Type="http://schemas.openxmlformats.org/officeDocument/2006/relationships/image" Target="../media/image71.png"/><Relationship Id="rId24" Type="http://schemas.openxmlformats.org/officeDocument/2006/relationships/image" Target="../media/image83.png"/><Relationship Id="rId32" Type="http://schemas.openxmlformats.org/officeDocument/2006/relationships/image" Target="../media/image166.png"/><Relationship Id="rId5" Type="http://schemas.openxmlformats.org/officeDocument/2006/relationships/image" Target="../media/image149.png"/><Relationship Id="rId15" Type="http://schemas.openxmlformats.org/officeDocument/2006/relationships/image" Target="../media/image92.png"/><Relationship Id="rId23" Type="http://schemas.openxmlformats.org/officeDocument/2006/relationships/image" Target="../media/image159.png"/><Relationship Id="rId28" Type="http://schemas.openxmlformats.org/officeDocument/2006/relationships/image" Target="../media/image163.png"/><Relationship Id="rId36" Type="http://schemas.openxmlformats.org/officeDocument/2006/relationships/image" Target="../media/image168.png"/><Relationship Id="rId10" Type="http://schemas.openxmlformats.org/officeDocument/2006/relationships/image" Target="../media/image40.png"/><Relationship Id="rId19" Type="http://schemas.openxmlformats.org/officeDocument/2006/relationships/image" Target="../media/image158.png"/><Relationship Id="rId31" Type="http://schemas.openxmlformats.org/officeDocument/2006/relationships/image" Target="../media/image142.png"/><Relationship Id="rId4" Type="http://schemas.openxmlformats.org/officeDocument/2006/relationships/image" Target="../media/image32.jpeg"/><Relationship Id="rId9" Type="http://schemas.openxmlformats.org/officeDocument/2006/relationships/image" Target="../media/image153.png"/><Relationship Id="rId14" Type="http://schemas.openxmlformats.org/officeDocument/2006/relationships/image" Target="../media/image155.png"/><Relationship Id="rId22" Type="http://schemas.openxmlformats.org/officeDocument/2006/relationships/image" Target="../media/image91.png"/><Relationship Id="rId27" Type="http://schemas.openxmlformats.org/officeDocument/2006/relationships/image" Target="../media/image162.png"/><Relationship Id="rId30" Type="http://schemas.openxmlformats.org/officeDocument/2006/relationships/image" Target="../media/image165.png"/><Relationship Id="rId35" Type="http://schemas.openxmlformats.org/officeDocument/2006/relationships/image" Target="../media/image167.png"/><Relationship Id="rId8" Type="http://schemas.openxmlformats.org/officeDocument/2006/relationships/image" Target="../media/image152.png"/></Relationships>
</file>

<file path=ppt/slides/_rels/slide18.xml.rels><?xml version="1.0" encoding="UTF-8" standalone="yes"?>
<Relationships xmlns="http://schemas.openxmlformats.org/package/2006/relationships"><Relationship Id="rId8" Type="http://schemas.openxmlformats.org/officeDocument/2006/relationships/image" Target="../media/image84.emf"/><Relationship Id="rId3" Type="http://schemas.openxmlformats.org/officeDocument/2006/relationships/image" Target="../media/image169.png"/><Relationship Id="rId7" Type="http://schemas.openxmlformats.org/officeDocument/2006/relationships/image" Target="../media/image17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72.png"/><Relationship Id="rId5" Type="http://schemas.openxmlformats.org/officeDocument/2006/relationships/image" Target="../media/image171.png"/><Relationship Id="rId4" Type="http://schemas.openxmlformats.org/officeDocument/2006/relationships/image" Target="../media/image170.png"/><Relationship Id="rId9" Type="http://schemas.openxmlformats.org/officeDocument/2006/relationships/image" Target="../media/image175.png"/></Relationships>
</file>

<file path=ppt/slides/_rels/slide19.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77.png"/></Relationships>
</file>

<file path=ppt/slides/_rels/slide20.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8.jpg"/><Relationship Id="rId5" Type="http://schemas.openxmlformats.org/officeDocument/2006/relationships/image" Target="../media/image87.jpg"/><Relationship Id="rId4" Type="http://schemas.openxmlformats.org/officeDocument/2006/relationships/image" Target="../media/image86.jpg"/></Relationships>
</file>

<file path=ppt/slides/_rels/slide2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92.jpg"/><Relationship Id="rId5" Type="http://schemas.openxmlformats.org/officeDocument/2006/relationships/image" Target="../media/image91.jpg"/><Relationship Id="rId4" Type="http://schemas.openxmlformats.org/officeDocument/2006/relationships/image" Target="../media/image90.jpg"/></Relationships>
</file>

<file path=ppt/slides/_rels/slide23.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4.xml"/><Relationship Id="rId1" Type="http://schemas.openxmlformats.org/officeDocument/2006/relationships/themeOverride" Target="../theme/themeOverride2.xml"/><Relationship Id="rId4" Type="http://schemas.openxmlformats.org/officeDocument/2006/relationships/image" Target="../media/image16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8" Type="http://schemas.openxmlformats.org/officeDocument/2006/relationships/image" Target="../media/image194.png"/><Relationship Id="rId13" Type="http://schemas.openxmlformats.org/officeDocument/2006/relationships/image" Target="../media/image198.png"/><Relationship Id="rId18" Type="http://schemas.openxmlformats.org/officeDocument/2006/relationships/image" Target="../media/image203.png"/><Relationship Id="rId3" Type="http://schemas.openxmlformats.org/officeDocument/2006/relationships/image" Target="../media/image190.png"/><Relationship Id="rId7" Type="http://schemas.openxmlformats.org/officeDocument/2006/relationships/image" Target="../media/image193.png"/><Relationship Id="rId12" Type="http://schemas.openxmlformats.org/officeDocument/2006/relationships/image" Target="../media/image179.png"/><Relationship Id="rId17" Type="http://schemas.openxmlformats.org/officeDocument/2006/relationships/image" Target="../media/image180.png"/><Relationship Id="rId2" Type="http://schemas.openxmlformats.org/officeDocument/2006/relationships/notesSlide" Target="../notesSlides/notesSlide27.xml"/><Relationship Id="rId16" Type="http://schemas.openxmlformats.org/officeDocument/2006/relationships/image" Target="../media/image201.png"/><Relationship Id="rId20" Type="http://schemas.openxmlformats.org/officeDocument/2006/relationships/image" Target="../media/image181.png"/><Relationship Id="rId1" Type="http://schemas.openxmlformats.org/officeDocument/2006/relationships/slideLayout" Target="../slideLayouts/slideLayout7.xml"/><Relationship Id="rId6" Type="http://schemas.openxmlformats.org/officeDocument/2006/relationships/image" Target="../media/image192.png"/><Relationship Id="rId11" Type="http://schemas.openxmlformats.org/officeDocument/2006/relationships/image" Target="../media/image196.png"/><Relationship Id="rId5" Type="http://schemas.openxmlformats.org/officeDocument/2006/relationships/image" Target="../media/image129.png"/><Relationship Id="rId15" Type="http://schemas.openxmlformats.org/officeDocument/2006/relationships/image" Target="../media/image200.png"/><Relationship Id="rId10" Type="http://schemas.openxmlformats.org/officeDocument/2006/relationships/image" Target="../media/image195.png"/><Relationship Id="rId19" Type="http://schemas.openxmlformats.org/officeDocument/2006/relationships/image" Target="../media/image204.png"/><Relationship Id="rId4" Type="http://schemas.openxmlformats.org/officeDocument/2006/relationships/image" Target="../media/image174.png"/><Relationship Id="rId9" Type="http://schemas.openxmlformats.org/officeDocument/2006/relationships/image" Target="../media/image85.png"/><Relationship Id="rId14" Type="http://schemas.openxmlformats.org/officeDocument/2006/relationships/image" Target="../media/image199.png"/></Relationships>
</file>

<file path=ppt/slides/_rels/slide29.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184.png"/><Relationship Id="rId18" Type="http://schemas.openxmlformats.org/officeDocument/2006/relationships/image" Target="../media/image181.png"/><Relationship Id="rId26" Type="http://schemas.openxmlformats.org/officeDocument/2006/relationships/image" Target="../media/image220.png"/><Relationship Id="rId3" Type="http://schemas.openxmlformats.org/officeDocument/2006/relationships/image" Target="../media/image71.png"/><Relationship Id="rId21" Type="http://schemas.openxmlformats.org/officeDocument/2006/relationships/image" Target="../media/image216.png"/><Relationship Id="rId7" Type="http://schemas.openxmlformats.org/officeDocument/2006/relationships/image" Target="../media/image92.png"/><Relationship Id="rId12" Type="http://schemas.openxmlformats.org/officeDocument/2006/relationships/image" Target="../media/image183.jpeg"/><Relationship Id="rId17" Type="http://schemas.openxmlformats.org/officeDocument/2006/relationships/image" Target="../media/image213.png"/><Relationship Id="rId25" Type="http://schemas.openxmlformats.org/officeDocument/2006/relationships/image" Target="../media/image219.png"/><Relationship Id="rId2" Type="http://schemas.openxmlformats.org/officeDocument/2006/relationships/notesSlide" Target="../notesSlides/notesSlide28.xml"/><Relationship Id="rId16" Type="http://schemas.openxmlformats.org/officeDocument/2006/relationships/image" Target="../media/image204.png"/><Relationship Id="rId20" Type="http://schemas.openxmlformats.org/officeDocument/2006/relationships/image" Target="../media/image215.png"/><Relationship Id="rId29" Type="http://schemas.openxmlformats.org/officeDocument/2006/relationships/image" Target="../media/image223.png"/><Relationship Id="rId1" Type="http://schemas.openxmlformats.org/officeDocument/2006/relationships/slideLayout" Target="../slideLayouts/slideLayout7.xml"/><Relationship Id="rId6" Type="http://schemas.openxmlformats.org/officeDocument/2006/relationships/image" Target="../media/image161.png"/><Relationship Id="rId11" Type="http://schemas.openxmlformats.org/officeDocument/2006/relationships/image" Target="../media/image182.jpeg"/><Relationship Id="rId24" Type="http://schemas.openxmlformats.org/officeDocument/2006/relationships/image" Target="../media/image218.png"/><Relationship Id="rId5" Type="http://schemas.openxmlformats.org/officeDocument/2006/relationships/image" Target="../media/image206.png"/><Relationship Id="rId15" Type="http://schemas.openxmlformats.org/officeDocument/2006/relationships/image" Target="../media/image212.png"/><Relationship Id="rId23" Type="http://schemas.openxmlformats.org/officeDocument/2006/relationships/image" Target="../media/image84.emf"/><Relationship Id="rId28" Type="http://schemas.openxmlformats.org/officeDocument/2006/relationships/image" Target="../media/image222.png"/><Relationship Id="rId10" Type="http://schemas.openxmlformats.org/officeDocument/2006/relationships/image" Target="../media/image10.jpeg"/><Relationship Id="rId19" Type="http://schemas.openxmlformats.org/officeDocument/2006/relationships/image" Target="../media/image185.png"/><Relationship Id="rId4" Type="http://schemas.microsoft.com/office/2007/relationships/hdphoto" Target="../media/hdphoto1.wdp"/><Relationship Id="rId9" Type="http://schemas.openxmlformats.org/officeDocument/2006/relationships/image" Target="../media/image207.png"/><Relationship Id="rId14" Type="http://schemas.openxmlformats.org/officeDocument/2006/relationships/image" Target="../media/image211.png"/><Relationship Id="rId22" Type="http://schemas.openxmlformats.org/officeDocument/2006/relationships/image" Target="../media/image217.png"/><Relationship Id="rId27" Type="http://schemas.openxmlformats.org/officeDocument/2006/relationships/image" Target="../media/image221.png"/></Relationships>
</file>

<file path=ppt/slides/_rels/slide30.xml.rels><?xml version="1.0" encoding="UTF-8" standalone="yes"?>
<Relationships xmlns="http://schemas.openxmlformats.org/package/2006/relationships"><Relationship Id="rId8" Type="http://schemas.openxmlformats.org/officeDocument/2006/relationships/image" Target="../media/image228.png"/><Relationship Id="rId13" Type="http://schemas.openxmlformats.org/officeDocument/2006/relationships/image" Target="../media/image233.png"/><Relationship Id="rId3" Type="http://schemas.openxmlformats.org/officeDocument/2006/relationships/image" Target="../media/image25.png"/><Relationship Id="rId7" Type="http://schemas.openxmlformats.org/officeDocument/2006/relationships/image" Target="../media/image227.png"/><Relationship Id="rId12" Type="http://schemas.openxmlformats.org/officeDocument/2006/relationships/image" Target="../media/image232.png"/><Relationship Id="rId2" Type="http://schemas.openxmlformats.org/officeDocument/2006/relationships/notesSlide" Target="../notesSlides/notesSlide29.xml"/><Relationship Id="rId16" Type="http://schemas.microsoft.com/office/2007/relationships/hdphoto" Target="../media/hdphoto2.wdp"/><Relationship Id="rId1" Type="http://schemas.openxmlformats.org/officeDocument/2006/relationships/slideLayout" Target="../slideLayouts/slideLayout2.xml"/><Relationship Id="rId6" Type="http://schemas.openxmlformats.org/officeDocument/2006/relationships/image" Target="../media/image226.png"/><Relationship Id="rId11" Type="http://schemas.openxmlformats.org/officeDocument/2006/relationships/image" Target="../media/image231.png"/><Relationship Id="rId5" Type="http://schemas.openxmlformats.org/officeDocument/2006/relationships/image" Target="../media/image225.png"/><Relationship Id="rId15" Type="http://schemas.openxmlformats.org/officeDocument/2006/relationships/image" Target="../media/image188.png"/><Relationship Id="rId10" Type="http://schemas.openxmlformats.org/officeDocument/2006/relationships/image" Target="../media/image230.png"/><Relationship Id="rId4" Type="http://schemas.openxmlformats.org/officeDocument/2006/relationships/image" Target="../media/image224.png"/><Relationship Id="rId9" Type="http://schemas.openxmlformats.org/officeDocument/2006/relationships/image" Target="../media/image186.png"/><Relationship Id="rId14" Type="http://schemas.openxmlformats.org/officeDocument/2006/relationships/image" Target="../media/image234.png"/></Relationships>
</file>

<file path=ppt/slides/_rels/slide31.xml.rels><?xml version="1.0" encoding="UTF-8" standalone="yes"?>
<Relationships xmlns="http://schemas.openxmlformats.org/package/2006/relationships"><Relationship Id="rId8" Type="http://schemas.openxmlformats.org/officeDocument/2006/relationships/image" Target="../media/image237.png"/><Relationship Id="rId3" Type="http://schemas.openxmlformats.org/officeDocument/2006/relationships/image" Target="../media/image188.png"/><Relationship Id="rId7" Type="http://schemas.openxmlformats.org/officeDocument/2006/relationships/image" Target="../media/image236.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240.png"/><Relationship Id="rId5" Type="http://schemas.openxmlformats.org/officeDocument/2006/relationships/image" Target="../media/image186.png"/><Relationship Id="rId10" Type="http://schemas.openxmlformats.org/officeDocument/2006/relationships/image" Target="../media/image239.png"/><Relationship Id="rId4" Type="http://schemas.microsoft.com/office/2007/relationships/hdphoto" Target="../media/hdphoto2.wdp"/><Relationship Id="rId9" Type="http://schemas.openxmlformats.org/officeDocument/2006/relationships/image" Target="../media/image23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notesSlide" Target="../notesSlides/notesSlide34.xml"/><Relationship Id="rId1" Type="http://schemas.openxmlformats.org/officeDocument/2006/relationships/slideLayout" Target="../slideLayouts/slideLayout24.xml"/><Relationship Id="rId4" Type="http://schemas.openxmlformats.org/officeDocument/2006/relationships/image" Target="../media/image242.png"/></Relationships>
</file>

<file path=ppt/slides/_rels/slide36.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notesSlide" Target="../notesSlides/notesSlide35.xml"/><Relationship Id="rId1" Type="http://schemas.openxmlformats.org/officeDocument/2006/relationships/slideLayout" Target="../slideLayouts/slideLayout24.xml"/><Relationship Id="rId4" Type="http://schemas.openxmlformats.org/officeDocument/2006/relationships/image" Target="../media/image2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5" name="Rectangle 17"/>
          <p:cNvSpPr>
            <a:spLocks noChangeArrowheads="1"/>
          </p:cNvSpPr>
          <p:nvPr/>
        </p:nvSpPr>
        <p:spPr bwMode="auto">
          <a:xfrm>
            <a:off x="1" y="8043"/>
            <a:ext cx="9144000" cy="4941621"/>
          </a:xfrm>
          <a:prstGeom prst="rect">
            <a:avLst/>
          </a:prstGeom>
          <a:solidFill>
            <a:srgbClr val="FF6600"/>
          </a:solidFill>
          <a:ln w="9525">
            <a:noFill/>
            <a:miter lim="800000"/>
            <a:headEnd/>
            <a:tailEnd/>
          </a:ln>
          <a:effectLst/>
        </p:spPr>
        <p:txBody>
          <a:bodyPr wrap="none" anchor="ctr"/>
          <a:lstStyle/>
          <a:p>
            <a:endParaRPr lang="en-US" sz="1621"/>
          </a:p>
        </p:txBody>
      </p:sp>
      <p:sp>
        <p:nvSpPr>
          <p:cNvPr id="2067" name="Rectangle 19"/>
          <p:cNvSpPr>
            <a:spLocks noChangeArrowheads="1"/>
          </p:cNvSpPr>
          <p:nvPr/>
        </p:nvSpPr>
        <p:spPr bwMode="auto">
          <a:xfrm>
            <a:off x="1" y="6596870"/>
            <a:ext cx="9144000" cy="253087"/>
          </a:xfrm>
          <a:prstGeom prst="rect">
            <a:avLst/>
          </a:prstGeom>
          <a:solidFill>
            <a:srgbClr val="FF6600"/>
          </a:solidFill>
          <a:ln w="9525">
            <a:noFill/>
            <a:miter lim="800000"/>
            <a:headEnd/>
            <a:tailEnd/>
          </a:ln>
          <a:effectLst/>
        </p:spPr>
        <p:txBody>
          <a:bodyPr wrap="none" anchor="ctr"/>
          <a:lstStyle/>
          <a:p>
            <a:endParaRPr lang="en-US" sz="1621"/>
          </a:p>
        </p:txBody>
      </p:sp>
      <p:pic>
        <p:nvPicPr>
          <p:cNvPr id="2068" name="Picture 20"/>
          <p:cNvPicPr>
            <a:picLocks noChangeAspect="1" noChangeArrowheads="1"/>
          </p:cNvPicPr>
          <p:nvPr/>
        </p:nvPicPr>
        <p:blipFill>
          <a:blip r:embed="rId3"/>
          <a:srcRect/>
          <a:stretch>
            <a:fillRect/>
          </a:stretch>
        </p:blipFill>
        <p:spPr bwMode="auto">
          <a:xfrm>
            <a:off x="3411662" y="5206325"/>
            <a:ext cx="2320675" cy="1133884"/>
          </a:xfrm>
          <a:prstGeom prst="rect">
            <a:avLst/>
          </a:prstGeom>
          <a:noFill/>
        </p:spPr>
      </p:pic>
      <p:sp>
        <p:nvSpPr>
          <p:cNvPr id="6" name="Title 1"/>
          <p:cNvSpPr txBox="1">
            <a:spLocks/>
          </p:cNvSpPr>
          <p:nvPr/>
        </p:nvSpPr>
        <p:spPr bwMode="auto">
          <a:xfrm>
            <a:off x="153681" y="1097279"/>
            <a:ext cx="8775166" cy="1352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normAutofit/>
          </a:bodyPr>
          <a:lstStyle>
            <a:lvl1pPr algn="r" defTabSz="914595" rtl="0" eaLnBrk="1" fontAlgn="base" hangingPunct="1">
              <a:spcBef>
                <a:spcPct val="0"/>
              </a:spcBef>
              <a:spcAft>
                <a:spcPct val="0"/>
              </a:spcAft>
              <a:defRPr sz="5000" spc="200" baseline="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pPr algn="ctr"/>
            <a:r>
              <a:rPr lang="en-US" sz="3200" b="1">
                <a:solidFill>
                  <a:srgbClr val="002060"/>
                </a:solidFill>
                <a:latin typeface="Georgia" panose="02040502050405020303" pitchFamily="18" charset="0"/>
              </a:rPr>
              <a:t>Time-Dependent Cross-Network Recommender systems</a:t>
            </a:r>
          </a:p>
        </p:txBody>
      </p:sp>
      <p:sp>
        <p:nvSpPr>
          <p:cNvPr id="7" name="Title 1"/>
          <p:cNvSpPr txBox="1">
            <a:spLocks/>
          </p:cNvSpPr>
          <p:nvPr/>
        </p:nvSpPr>
        <p:spPr bwMode="auto">
          <a:xfrm>
            <a:off x="864394" y="4472939"/>
            <a:ext cx="7415213" cy="440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normAutofit/>
          </a:bodyPr>
          <a:lstStyle>
            <a:lvl1pPr algn="r" defTabSz="914595" rtl="0" eaLnBrk="1" fontAlgn="base" hangingPunct="1">
              <a:spcBef>
                <a:spcPct val="0"/>
              </a:spcBef>
              <a:spcAft>
                <a:spcPct val="0"/>
              </a:spcAft>
              <a:defRPr sz="5000" spc="200" baseline="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pPr algn="ctr">
              <a:spcBef>
                <a:spcPts val="600"/>
              </a:spcBef>
            </a:pPr>
            <a:r>
              <a:rPr lang="en-US" sz="1800" b="1">
                <a:solidFill>
                  <a:srgbClr val="002060"/>
                </a:solidFill>
                <a:latin typeface="Georgia" panose="02040502050405020303" pitchFamily="18" charset="0"/>
              </a:rPr>
              <a:t>Dilruk Perera and Roger Zimmermann</a:t>
            </a:r>
          </a:p>
        </p:txBody>
      </p:sp>
    </p:spTree>
    <p:extLst>
      <p:ext uri="{BB962C8B-B14F-4D97-AF65-F5344CB8AC3E}">
        <p14:creationId xmlns:p14="http://schemas.microsoft.com/office/powerpoint/2010/main" val="2279582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499" y="1371604"/>
            <a:ext cx="8593501" cy="4937756"/>
          </a:xfrm>
        </p:spPr>
        <p:txBody>
          <a:bodyPr/>
          <a:lstStyle/>
          <a:p>
            <a:pPr marL="457200" lvl="1" indent="-457200" algn="just">
              <a:spcBef>
                <a:spcPts val="600"/>
              </a:spcBef>
              <a:buFont typeface="Arial" panose="020B0604020202020204" pitchFamily="34" charset="0"/>
              <a:buChar char="•"/>
            </a:pPr>
            <a:r>
              <a:rPr lang="en-US" sz="2000">
                <a:solidFill>
                  <a:schemeClr val="tx1"/>
                </a:solidFill>
                <a:latin typeface="Georgia" panose="02040502050405020303" pitchFamily="18" charset="0"/>
              </a:rPr>
              <a:t>Multimedia content dominates today's Web information</a:t>
            </a:r>
          </a:p>
          <a:p>
            <a:pPr marL="343510" lvl="2" algn="just">
              <a:spcBef>
                <a:spcPts val="600"/>
              </a:spcBef>
            </a:pPr>
            <a:r>
              <a:rPr lang="en-US" sz="1700" b="0">
                <a:solidFill>
                  <a:schemeClr val="tx1"/>
                </a:solidFill>
                <a:latin typeface="Georgia" panose="02040502050405020303" pitchFamily="18" charset="0"/>
              </a:rPr>
              <a:t>		400 hours of videos uploaded per minute !</a:t>
            </a:r>
          </a:p>
          <a:p>
            <a:pPr marL="343510" lvl="2" algn="just">
              <a:spcBef>
                <a:spcPts val="600"/>
              </a:spcBef>
            </a:pPr>
            <a:r>
              <a:rPr lang="en-US" sz="1700">
                <a:solidFill>
                  <a:schemeClr val="tx1"/>
                </a:solidFill>
                <a:latin typeface="Georgia" panose="02040502050405020303" pitchFamily="18" charset="0"/>
              </a:rPr>
              <a:t>		</a:t>
            </a:r>
            <a:r>
              <a:rPr lang="en-US" sz="1700" b="0">
                <a:solidFill>
                  <a:schemeClr val="tx1"/>
                </a:solidFill>
                <a:latin typeface="Georgia" panose="02040502050405020303" pitchFamily="18" charset="0"/>
              </a:rPr>
              <a:t>270,000 snapchat stories are created per minute !</a:t>
            </a:r>
          </a:p>
          <a:p>
            <a:pPr marL="800710" lvl="2" indent="-457200" algn="just">
              <a:spcBef>
                <a:spcPts val="600"/>
              </a:spcBef>
              <a:buFont typeface="Arial" panose="020B0604020202020204" pitchFamily="34" charset="0"/>
              <a:buChar char="•"/>
            </a:pPr>
            <a:endParaRPr lang="en-US" sz="1700" b="0">
              <a:solidFill>
                <a:schemeClr val="tx1"/>
              </a:solidFill>
              <a:latin typeface="Georgia" panose="02040502050405020303" pitchFamily="18" charset="0"/>
            </a:endParaRPr>
          </a:p>
          <a:p>
            <a:pPr marL="457200" indent="-457200" algn="just">
              <a:spcBef>
                <a:spcPts val="2400"/>
              </a:spcBef>
              <a:buFont typeface="Arial" pitchFamily="34" charset="0"/>
              <a:buChar char="•"/>
            </a:pPr>
            <a:r>
              <a:rPr lang="en-US" sz="2000" b="0">
                <a:solidFill>
                  <a:schemeClr val="tx1"/>
                </a:solidFill>
                <a:latin typeface="Georgia" panose="02040502050405020303" pitchFamily="18" charset="0"/>
              </a:rPr>
              <a:t>Problem: Information overload</a:t>
            </a:r>
          </a:p>
          <a:p>
            <a:pPr marL="457200" indent="-457200">
              <a:buFont typeface="Arial" panose="020B0604020202020204" pitchFamily="34" charset="0"/>
              <a:buChar char="•"/>
            </a:pPr>
            <a:endParaRPr lang="en-US" sz="2000" b="0">
              <a:solidFill>
                <a:schemeClr val="tx1"/>
              </a:solidFill>
              <a:latin typeface="Georgia" panose="02040502050405020303" pitchFamily="18" charset="0"/>
            </a:endParaRPr>
          </a:p>
          <a:p>
            <a:pPr marL="457200" indent="-457200">
              <a:buFont typeface="Arial" panose="020B0604020202020204" pitchFamily="34" charset="0"/>
              <a:buChar char="•"/>
            </a:pPr>
            <a:endParaRPr lang="en-US" sz="2000" b="0">
              <a:solidFill>
                <a:schemeClr val="tx1"/>
              </a:solidFill>
              <a:latin typeface="Georgia" panose="02040502050405020303" pitchFamily="18" charset="0"/>
            </a:endParaRPr>
          </a:p>
          <a:p>
            <a:pPr marL="457200" indent="-457200">
              <a:buFont typeface="Arial" panose="020B0604020202020204" pitchFamily="34" charset="0"/>
              <a:buChar char="•"/>
            </a:pPr>
            <a:r>
              <a:rPr lang="en-US" sz="2000" b="0">
                <a:solidFill>
                  <a:schemeClr val="tx1"/>
                </a:solidFill>
                <a:latin typeface="Georgia" panose="02040502050405020303" pitchFamily="18" charset="0"/>
              </a:rPr>
              <a:t>Solution</a:t>
            </a:r>
            <a:r>
              <a:rPr lang="en-US" sz="2400" b="0">
                <a:solidFill>
                  <a:schemeClr val="tx1"/>
                </a:solidFill>
                <a:latin typeface="Georgia" pitchFamily="18" charset="0"/>
              </a:rPr>
              <a:t>: </a:t>
            </a:r>
            <a:r>
              <a:rPr lang="en-US" sz="2000" b="0">
                <a:solidFill>
                  <a:srgbClr val="C00000"/>
                </a:solidFill>
                <a:latin typeface="Georgia" pitchFamily="18" charset="0"/>
              </a:rPr>
              <a:t>Recommender Systems (RS)</a:t>
            </a:r>
          </a:p>
          <a:p>
            <a:pPr marL="756000" lvl="1" indent="-342900">
              <a:spcBef>
                <a:spcPts val="1200"/>
              </a:spcBef>
              <a:buFont typeface="Arial" panose="020B0604020202020204" pitchFamily="34" charset="0"/>
              <a:buChar char="•"/>
            </a:pPr>
            <a:r>
              <a:rPr lang="en-US" sz="2000">
                <a:solidFill>
                  <a:schemeClr val="tx1"/>
                </a:solidFill>
                <a:latin typeface="Georgia" pitchFamily="18" charset="0"/>
              </a:rPr>
              <a:t>Develop user profiles and capture user interests</a:t>
            </a:r>
          </a:p>
          <a:p>
            <a:pPr marL="413100" lvl="1" indent="0">
              <a:spcBef>
                <a:spcPts val="1200"/>
              </a:spcBef>
            </a:pPr>
            <a:r>
              <a:rPr lang="en-US" sz="2000">
                <a:solidFill>
                  <a:schemeClr val="tx1"/>
                </a:solidFill>
                <a:latin typeface="Georgia" pitchFamily="18" charset="0"/>
              </a:rPr>
              <a:t>		</a:t>
            </a:r>
            <a:r>
              <a:rPr lang="en-US" sz="1800" b="0">
                <a:solidFill>
                  <a:schemeClr val="tx1"/>
                </a:solidFill>
                <a:latin typeface="Georgia" pitchFamily="18" charset="0"/>
              </a:rPr>
              <a:t>		</a:t>
            </a:r>
          </a:p>
          <a:p>
            <a:pPr marL="413100" lvl="1" indent="0">
              <a:spcBef>
                <a:spcPts val="1200"/>
              </a:spcBef>
            </a:pPr>
            <a:endParaRPr lang="en-US" sz="2000" b="0"/>
          </a:p>
        </p:txBody>
      </p:sp>
      <p:pic>
        <p:nvPicPr>
          <p:cNvPr id="1030" name="Picture 6" descr="Image result for information overload"/>
          <p:cNvPicPr>
            <a:picLocks noChangeAspect="1" noChangeArrowheads="1"/>
          </p:cNvPicPr>
          <p:nvPr/>
        </p:nvPicPr>
        <p:blipFill rotWithShape="1">
          <a:blip r:embed="rId3">
            <a:extLst>
              <a:ext uri="{28A0092B-C50C-407E-A947-70E740481C1C}">
                <a14:useLocalDpi xmlns:a14="http://schemas.microsoft.com/office/drawing/2010/main" val="0"/>
              </a:ext>
            </a:extLst>
          </a:blip>
          <a:srcRect l="12887" r="8884"/>
          <a:stretch/>
        </p:blipFill>
        <p:spPr bwMode="auto">
          <a:xfrm flipH="1">
            <a:off x="5194859" y="2651574"/>
            <a:ext cx="1550120" cy="118890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1"/>
          </p:nvPr>
        </p:nvSpPr>
        <p:spPr/>
        <p:txBody>
          <a:bodyPr/>
          <a:lstStyle/>
          <a:p>
            <a:fld id="{4FAB73BC-B049-4115-A692-8D63A059BFB8}" type="slidenum">
              <a:rPr lang="en-US" sz="1600" smtClean="0"/>
              <a:t>2</a:t>
            </a:fld>
            <a:endParaRPr lang="en-US" sz="1600"/>
          </a:p>
        </p:txBody>
      </p:sp>
      <p:sp>
        <p:nvSpPr>
          <p:cNvPr id="9"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AU">
                <a:solidFill>
                  <a:srgbClr val="002060"/>
                </a:solidFill>
                <a:latin typeface="Georgia" pitchFamily="18" charset="0"/>
              </a:rPr>
              <a:t>Motivation</a:t>
            </a:r>
            <a:endParaRPr lang="en-US">
              <a:solidFill>
                <a:srgbClr val="002060"/>
              </a:solidFill>
              <a:latin typeface="Georgia" pitchFamily="18" charset="0"/>
            </a:endParaRPr>
          </a:p>
        </p:txBody>
      </p:sp>
      <p:grpSp>
        <p:nvGrpSpPr>
          <p:cNvPr id="7" name="Group 6"/>
          <p:cNvGrpSpPr/>
          <p:nvPr/>
        </p:nvGrpSpPr>
        <p:grpSpPr>
          <a:xfrm>
            <a:off x="6821849" y="4489855"/>
            <a:ext cx="655640" cy="607015"/>
            <a:chOff x="474447" y="16750"/>
            <a:chExt cx="652297" cy="589915"/>
          </a:xfrm>
        </p:grpSpPr>
        <p:pic>
          <p:nvPicPr>
            <p:cNvPr id="10" name="Picture 9" descr="Image result for recommendations"/>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447" y="16750"/>
              <a:ext cx="589915" cy="589915"/>
            </a:xfrm>
            <a:prstGeom prst="rect">
              <a:avLst/>
            </a:prstGeom>
            <a:noFill/>
            <a:ln>
              <a:noFill/>
            </a:ln>
          </p:spPr>
        </p:pic>
        <p:pic>
          <p:nvPicPr>
            <p:cNvPr id="11" name="Picture 10" descr="http://www.standard-icons.com/stock-icons/standard-user-example2.jpg"/>
            <p:cNvPicPr>
              <a:picLocks noChangeAspect="1"/>
            </p:cNvPicPr>
            <p:nvPr/>
          </p:nvPicPr>
          <p:blipFill rotWithShape="1">
            <a:blip r:embed="rId5" cstate="print">
              <a:extLst>
                <a:ext uri="{28A0092B-C50C-407E-A947-70E740481C1C}">
                  <a14:useLocalDpi xmlns:a14="http://schemas.microsoft.com/office/drawing/2010/main" val="0"/>
                </a:ext>
              </a:extLst>
            </a:blip>
            <a:srcRect r="44889" b="6428"/>
            <a:stretch/>
          </p:blipFill>
          <p:spPr bwMode="auto">
            <a:xfrm>
              <a:off x="923867" y="358081"/>
              <a:ext cx="202877" cy="214707"/>
            </a:xfrm>
            <a:prstGeom prst="rect">
              <a:avLst/>
            </a:prstGeom>
            <a:noFill/>
          </p:spPr>
        </p:pic>
      </p:grpSp>
      <p:sp>
        <p:nvSpPr>
          <p:cNvPr id="2" name="AutoShape 2" descr="Image result for information overloa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information overload"/>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 name="Picture 6" descr="Related image">
            <a:extLst>
              <a:ext uri="{FF2B5EF4-FFF2-40B4-BE49-F238E27FC236}">
                <a16:creationId xmlns:a16="http://schemas.microsoft.com/office/drawing/2014/main" id="{22EAF9A6-02D9-45E1-BCBD-3364F42502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1350" y="1797050"/>
            <a:ext cx="342900" cy="34975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napchat square logo">
            <a:extLst>
              <a:ext uri="{FF2B5EF4-FFF2-40B4-BE49-F238E27FC236}">
                <a16:creationId xmlns:a16="http://schemas.microsoft.com/office/drawing/2014/main" id="{646A721E-54E1-4D01-9B79-ACFD2EA95C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30400" y="2167747"/>
            <a:ext cx="304800" cy="302514"/>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0CDC6AE2-5C70-4CD3-BF9D-7FF3F677D48C}"/>
              </a:ext>
            </a:extLst>
          </p:cNvPr>
          <p:cNvGrpSpPr/>
          <p:nvPr/>
        </p:nvGrpSpPr>
        <p:grpSpPr>
          <a:xfrm>
            <a:off x="1574785" y="5120452"/>
            <a:ext cx="6297423" cy="914462"/>
            <a:chOff x="1487508" y="5119689"/>
            <a:chExt cx="6297423" cy="914462"/>
          </a:xfrm>
        </p:grpSpPr>
        <p:pic>
          <p:nvPicPr>
            <p:cNvPr id="1036" name="Picture 12" descr="Image result for netflix square logo">
              <a:extLst>
                <a:ext uri="{FF2B5EF4-FFF2-40B4-BE49-F238E27FC236}">
                  <a16:creationId xmlns:a16="http://schemas.microsoft.com/office/drawing/2014/main" id="{85916EEA-F5D4-443A-96D4-E0E8D91EB16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54400" t="41200" r="6600" b="36800"/>
            <a:stretch/>
          </p:blipFill>
          <p:spPr bwMode="auto">
            <a:xfrm>
              <a:off x="1487508" y="5236906"/>
              <a:ext cx="730182" cy="20594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amazon square logo">
              <a:extLst>
                <a:ext uri="{FF2B5EF4-FFF2-40B4-BE49-F238E27FC236}">
                  <a16:creationId xmlns:a16="http://schemas.microsoft.com/office/drawing/2014/main" id="{32F6A8C0-33DE-4D7E-9B64-3B1D4E89A9C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3049" y="5615051"/>
              <a:ext cx="419100" cy="41910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79CACA1A-D9DA-4429-92BB-E8DC278648DA}"/>
                </a:ext>
              </a:extLst>
            </p:cNvPr>
            <p:cNvGrpSpPr/>
            <p:nvPr/>
          </p:nvGrpSpPr>
          <p:grpSpPr>
            <a:xfrm>
              <a:off x="2254250" y="5119689"/>
              <a:ext cx="5530681" cy="883428"/>
              <a:chOff x="2254250" y="5119689"/>
              <a:chExt cx="5530681" cy="883428"/>
            </a:xfrm>
          </p:grpSpPr>
          <p:sp>
            <p:nvSpPr>
              <p:cNvPr id="16" name="TextBox 15">
                <a:extLst>
                  <a:ext uri="{FF2B5EF4-FFF2-40B4-BE49-F238E27FC236}">
                    <a16:creationId xmlns:a16="http://schemas.microsoft.com/office/drawing/2014/main" id="{21D887FA-C73D-4353-8087-AFA5D9FDEAB0}"/>
                  </a:ext>
                </a:extLst>
              </p:cNvPr>
              <p:cNvSpPr txBox="1"/>
              <p:nvPr/>
            </p:nvSpPr>
            <p:spPr>
              <a:xfrm>
                <a:off x="2254250" y="5119689"/>
                <a:ext cx="5530681" cy="646331"/>
              </a:xfrm>
              <a:prstGeom prst="rect">
                <a:avLst/>
              </a:prstGeom>
              <a:noFill/>
            </p:spPr>
            <p:txBody>
              <a:bodyPr wrap="none" rtlCol="0">
                <a:spAutoFit/>
              </a:bodyPr>
              <a:lstStyle/>
              <a:p>
                <a:r>
                  <a:rPr lang="en-US">
                    <a:latin typeface="Georgia" pitchFamily="18" charset="0"/>
                  </a:rPr>
                  <a:t>75% of interactions are based on a recommendation</a:t>
                </a:r>
              </a:p>
              <a:p>
                <a:endParaRPr lang="en-US"/>
              </a:p>
            </p:txBody>
          </p:sp>
          <p:sp>
            <p:nvSpPr>
              <p:cNvPr id="22" name="TextBox 21">
                <a:extLst>
                  <a:ext uri="{FF2B5EF4-FFF2-40B4-BE49-F238E27FC236}">
                    <a16:creationId xmlns:a16="http://schemas.microsoft.com/office/drawing/2014/main" id="{13E6220F-CC2D-41B7-9E63-FE0FEEB64CFB}"/>
                  </a:ext>
                </a:extLst>
              </p:cNvPr>
              <p:cNvSpPr txBox="1"/>
              <p:nvPr/>
            </p:nvSpPr>
            <p:spPr>
              <a:xfrm>
                <a:off x="2254250" y="5633785"/>
                <a:ext cx="5067413" cy="369332"/>
              </a:xfrm>
              <a:prstGeom prst="rect">
                <a:avLst/>
              </a:prstGeom>
              <a:noFill/>
            </p:spPr>
            <p:txBody>
              <a:bodyPr wrap="none" rtlCol="0">
                <a:spAutoFit/>
              </a:bodyPr>
              <a:lstStyle/>
              <a:p>
                <a:r>
                  <a:rPr lang="en-US">
                    <a:latin typeface="Georgia" pitchFamily="18" charset="0"/>
                  </a:rPr>
                  <a:t>35% of sales are initiated by a recommendation</a:t>
                </a:r>
                <a:endParaRPr lang="en-US"/>
              </a:p>
            </p:txBody>
          </p:sp>
        </p:grpSp>
      </p:grpSp>
    </p:spTree>
    <p:extLst>
      <p:ext uri="{BB962C8B-B14F-4D97-AF65-F5344CB8AC3E}">
        <p14:creationId xmlns:p14="http://schemas.microsoft.com/office/powerpoint/2010/main" val="279838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502" y="1371605"/>
            <a:ext cx="8286078" cy="4888742"/>
          </a:xfrm>
        </p:spPr>
        <p:txBody>
          <a:bodyPr/>
          <a:lstStyle/>
          <a:p>
            <a:endParaRPr lang="en-US" sz="2800" b="0">
              <a:solidFill>
                <a:srgbClr val="002060"/>
              </a:solidFill>
              <a:latin typeface="Georgia" pitchFamily="18" charset="0"/>
            </a:endParaRPr>
          </a:p>
          <a:p>
            <a:pPr marL="457200" lvl="0" indent="-457200">
              <a:buFont typeface="Arial" panose="020B0604020202020204" pitchFamily="34" charset="0"/>
              <a:buChar char="•"/>
            </a:pPr>
            <a:r>
              <a:rPr lang="en-US" sz="2400" b="0">
                <a:solidFill>
                  <a:schemeClr val="tx1"/>
                </a:solidFill>
                <a:latin typeface="Georgia" pitchFamily="18" charset="0"/>
              </a:rPr>
              <a:t>However: </a:t>
            </a:r>
            <a:r>
              <a:rPr lang="en-AU" sz="2400" b="0">
                <a:solidFill>
                  <a:srgbClr val="C00000"/>
                </a:solidFill>
                <a:latin typeface="Georgia" pitchFamily="18" charset="0"/>
              </a:rPr>
              <a:t>Two major issues co-exist in RS:</a:t>
            </a:r>
          </a:p>
          <a:p>
            <a:pPr marL="870300" lvl="1" indent="-457200">
              <a:spcBef>
                <a:spcPts val="1200"/>
              </a:spcBef>
              <a:buFont typeface="+mj-lt"/>
              <a:buAutoNum type="arabicPeriod"/>
            </a:pPr>
            <a:r>
              <a:rPr lang="en-US" sz="2400">
                <a:solidFill>
                  <a:schemeClr val="tx1"/>
                </a:solidFill>
                <a:latin typeface="Georgia" pitchFamily="18" charset="0"/>
              </a:rPr>
              <a:t>Incomplete user profiles</a:t>
            </a:r>
          </a:p>
          <a:p>
            <a:pPr marL="870300" lvl="1" indent="-457200">
              <a:spcBef>
                <a:spcPts val="1200"/>
              </a:spcBef>
              <a:buFont typeface="+mj-lt"/>
              <a:buAutoNum type="arabicPeriod"/>
            </a:pPr>
            <a:r>
              <a:rPr lang="en-US" sz="2400">
                <a:solidFill>
                  <a:schemeClr val="tx1"/>
                </a:solidFill>
                <a:latin typeface="Georgia" pitchFamily="18" charset="0"/>
              </a:rPr>
              <a:t>Dynamic nature of user preferences</a:t>
            </a:r>
          </a:p>
          <a:p>
            <a:pPr marL="413100" lvl="1" indent="0">
              <a:spcBef>
                <a:spcPts val="1200"/>
              </a:spcBef>
            </a:pPr>
            <a:endParaRPr lang="en-US" sz="2400" baseline="30000">
              <a:solidFill>
                <a:schemeClr val="tx1"/>
              </a:solidFill>
              <a:latin typeface="Georgia" pitchFamily="18" charset="0"/>
            </a:endParaRPr>
          </a:p>
          <a:p>
            <a:endParaRPr lang="en-US" sz="2800" b="0">
              <a:solidFill>
                <a:srgbClr val="002060"/>
              </a:solidFill>
              <a:latin typeface="Georgia" pitchFamily="18" charset="0"/>
            </a:endParaRPr>
          </a:p>
        </p:txBody>
      </p:sp>
      <p:sp>
        <p:nvSpPr>
          <p:cNvPr id="7"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AU">
                <a:solidFill>
                  <a:srgbClr val="002060"/>
                </a:solidFill>
                <a:latin typeface="Georgia" pitchFamily="18" charset="0"/>
              </a:rPr>
              <a:t>Motivation</a:t>
            </a:r>
            <a:endParaRPr lang="en-US">
              <a:solidFill>
                <a:srgbClr val="002060"/>
              </a:solidFill>
              <a:latin typeface="Georgia" pitchFamily="18" charset="0"/>
            </a:endParaRPr>
          </a:p>
        </p:txBody>
      </p:sp>
      <p:sp>
        <p:nvSpPr>
          <p:cNvPr id="5" name="Slide Number Placeholder 5"/>
          <p:cNvSpPr>
            <a:spLocks noGrp="1"/>
          </p:cNvSpPr>
          <p:nvPr>
            <p:ph type="sldNum" sz="quarter" idx="11"/>
          </p:nvPr>
        </p:nvSpPr>
        <p:spPr>
          <a:xfrm>
            <a:off x="6931997" y="6334872"/>
            <a:ext cx="1904583" cy="457200"/>
          </a:xfrm>
        </p:spPr>
        <p:txBody>
          <a:bodyPr/>
          <a:lstStyle/>
          <a:p>
            <a:fld id="{4FAB73BC-B049-4115-A692-8D63A059BFB8}" type="slidenum">
              <a:rPr lang="en-US" sz="1600" smtClean="0"/>
              <a:t>3</a:t>
            </a:fld>
            <a:endParaRPr lang="en-US" sz="1600"/>
          </a:p>
        </p:txBody>
      </p:sp>
    </p:spTree>
    <p:extLst>
      <p:ext uri="{BB962C8B-B14F-4D97-AF65-F5344CB8AC3E}">
        <p14:creationId xmlns:p14="http://schemas.microsoft.com/office/powerpoint/2010/main" val="217010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502" y="1371605"/>
            <a:ext cx="8286078" cy="4888742"/>
          </a:xfrm>
        </p:spPr>
        <p:txBody>
          <a:bodyPr/>
          <a:lstStyle/>
          <a:p>
            <a:pPr marL="342900" indent="-342900">
              <a:buFont typeface="Arial" panose="020B0604020202020204" pitchFamily="34" charset="0"/>
              <a:buChar char="•"/>
            </a:pPr>
            <a:r>
              <a:rPr lang="en-US" sz="2000" b="0">
                <a:solidFill>
                  <a:schemeClr val="tx1"/>
                </a:solidFill>
                <a:latin typeface="Georgia" pitchFamily="18" charset="0"/>
              </a:rPr>
              <a:t>RS require user profiles to have adequate information</a:t>
            </a:r>
          </a:p>
          <a:p>
            <a:pPr marL="342900" indent="-342900">
              <a:spcBef>
                <a:spcPts val="1200"/>
              </a:spcBef>
              <a:buFont typeface="Arial" panose="020B0604020202020204" pitchFamily="34" charset="0"/>
              <a:buChar char="•"/>
            </a:pPr>
            <a:r>
              <a:rPr lang="en-US" sz="2000" b="0">
                <a:solidFill>
                  <a:schemeClr val="tx1"/>
                </a:solidFill>
                <a:latin typeface="Georgia" pitchFamily="18" charset="0"/>
              </a:rPr>
              <a:t>However,</a:t>
            </a:r>
          </a:p>
          <a:p>
            <a:pPr marL="680684" lvl="1" indent="-342900">
              <a:spcBef>
                <a:spcPts val="1200"/>
              </a:spcBef>
              <a:buFont typeface="Arial" panose="020B0604020202020204" pitchFamily="34" charset="0"/>
              <a:buChar char="•"/>
            </a:pPr>
            <a:r>
              <a:rPr lang="en-US" sz="2000">
                <a:solidFill>
                  <a:schemeClr val="tx1"/>
                </a:solidFill>
                <a:latin typeface="Georgia" pitchFamily="18" charset="0"/>
              </a:rPr>
              <a:t>Existing users : Data sparsity issues</a:t>
            </a:r>
          </a:p>
          <a:p>
            <a:pPr marL="680684" lvl="1" indent="-342900">
              <a:spcBef>
                <a:spcPts val="1200"/>
              </a:spcBef>
              <a:buFont typeface="Arial" panose="020B0604020202020204" pitchFamily="34" charset="0"/>
              <a:buChar char="•"/>
            </a:pPr>
            <a:endParaRPr lang="en-US" sz="2000">
              <a:solidFill>
                <a:schemeClr val="tx1"/>
              </a:solidFill>
              <a:latin typeface="Georgia" pitchFamily="18" charset="0"/>
            </a:endParaRPr>
          </a:p>
          <a:p>
            <a:pPr marL="680684" lvl="1" indent="-342900">
              <a:spcBef>
                <a:spcPts val="1200"/>
              </a:spcBef>
              <a:buFont typeface="Arial" panose="020B0604020202020204" pitchFamily="34" charset="0"/>
              <a:buChar char="•"/>
            </a:pPr>
            <a:r>
              <a:rPr lang="en-US" sz="2000">
                <a:solidFill>
                  <a:schemeClr val="tx1"/>
                </a:solidFill>
                <a:latin typeface="Georgia" pitchFamily="18" charset="0"/>
              </a:rPr>
              <a:t>New users        : Cold start problem</a:t>
            </a:r>
          </a:p>
          <a:p>
            <a:pPr marL="342900" indent="-342900">
              <a:spcBef>
                <a:spcPts val="1200"/>
              </a:spcBef>
              <a:buFont typeface="Arial" panose="020B0604020202020204" pitchFamily="34" charset="0"/>
              <a:buChar char="•"/>
            </a:pPr>
            <a:r>
              <a:rPr lang="en-US" sz="2000" b="0">
                <a:solidFill>
                  <a:schemeClr val="tx1"/>
                </a:solidFill>
                <a:latin typeface="Georgia" pitchFamily="18" charset="0"/>
              </a:rPr>
              <a:t>Results: </a:t>
            </a:r>
            <a:r>
              <a:rPr lang="en-US" sz="2000" b="0">
                <a:solidFill>
                  <a:srgbClr val="C00000"/>
                </a:solidFill>
                <a:latin typeface="Georgia" pitchFamily="18" charset="0"/>
              </a:rPr>
              <a:t>Low recommender </a:t>
            </a:r>
            <a:r>
              <a:rPr lang="en-US" sz="2000" b="0" i="1">
                <a:solidFill>
                  <a:srgbClr val="C00000"/>
                </a:solidFill>
                <a:latin typeface="Georgia" pitchFamily="18" charset="0"/>
              </a:rPr>
              <a:t>accuracy</a:t>
            </a:r>
            <a:endParaRPr lang="en-US" sz="2000" b="0">
              <a:solidFill>
                <a:schemeClr val="tx1"/>
              </a:solidFill>
              <a:latin typeface="Georgia" pitchFamily="18" charset="0"/>
            </a:endParaRPr>
          </a:p>
          <a:p>
            <a:pPr marL="342900" indent="-342900">
              <a:buFont typeface="Arial" panose="020B0604020202020204" pitchFamily="34" charset="0"/>
              <a:buChar char="•"/>
            </a:pPr>
            <a:endParaRPr lang="en-US" sz="2000" b="0">
              <a:solidFill>
                <a:srgbClr val="C00000"/>
              </a:solidFill>
              <a:latin typeface="Georgia" pitchFamily="18" charset="0"/>
            </a:endParaRPr>
          </a:p>
          <a:p>
            <a:pPr marL="342900" indent="-342900">
              <a:buFont typeface="Arial" panose="020B0604020202020204" pitchFamily="34" charset="0"/>
              <a:buChar char="•"/>
            </a:pPr>
            <a:r>
              <a:rPr lang="en-US" sz="2000">
                <a:solidFill>
                  <a:schemeClr val="tx1"/>
                </a:solidFill>
                <a:latin typeface="Georgia" pitchFamily="18" charset="0"/>
              </a:rPr>
              <a:t>Better approach</a:t>
            </a:r>
            <a:r>
              <a:rPr lang="en-US" sz="2000" b="0">
                <a:solidFill>
                  <a:schemeClr val="tx1"/>
                </a:solidFill>
                <a:latin typeface="Georgia" pitchFamily="18" charset="0"/>
              </a:rPr>
              <a:t>: Use cross-network information</a:t>
            </a:r>
          </a:p>
        </p:txBody>
      </p:sp>
      <p:sp>
        <p:nvSpPr>
          <p:cNvPr id="16"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pPr marL="514350" indent="-514350">
              <a:buFont typeface="+mj-lt"/>
              <a:buAutoNum type="arabicPeriod"/>
            </a:pPr>
            <a:r>
              <a:rPr lang="en-AU">
                <a:solidFill>
                  <a:srgbClr val="002060"/>
                </a:solidFill>
                <a:latin typeface="Georgia" pitchFamily="18" charset="0"/>
              </a:rPr>
              <a:t>Incomplete user profiles</a:t>
            </a:r>
            <a:endParaRPr lang="en-US">
              <a:solidFill>
                <a:srgbClr val="002060"/>
              </a:solidFill>
              <a:latin typeface="Georgia" pitchFamily="18" charset="0"/>
            </a:endParaRPr>
          </a:p>
        </p:txBody>
      </p:sp>
      <p:sp>
        <p:nvSpPr>
          <p:cNvPr id="14" name="Slide Number Placeholder 5"/>
          <p:cNvSpPr>
            <a:spLocks noGrp="1"/>
          </p:cNvSpPr>
          <p:nvPr>
            <p:ph type="sldNum" sz="quarter" idx="11"/>
          </p:nvPr>
        </p:nvSpPr>
        <p:spPr>
          <a:xfrm>
            <a:off x="6931997" y="6334872"/>
            <a:ext cx="1904583" cy="457200"/>
          </a:xfrm>
        </p:spPr>
        <p:txBody>
          <a:bodyPr/>
          <a:lstStyle/>
          <a:p>
            <a:fld id="{4FAB73BC-B049-4115-A692-8D63A059BFB8}" type="slidenum">
              <a:rPr lang="en-US" sz="1600" smtClean="0"/>
              <a:t>4</a:t>
            </a:fld>
            <a:endParaRPr lang="en-US" sz="1600"/>
          </a:p>
        </p:txBody>
      </p:sp>
      <p:grpSp>
        <p:nvGrpSpPr>
          <p:cNvPr id="2052" name="Group 2051"/>
          <p:cNvGrpSpPr/>
          <p:nvPr/>
        </p:nvGrpSpPr>
        <p:grpSpPr>
          <a:xfrm>
            <a:off x="5880561" y="2164180"/>
            <a:ext cx="2102873" cy="554429"/>
            <a:chOff x="5978969" y="2083149"/>
            <a:chExt cx="2102873" cy="554429"/>
          </a:xfrm>
        </p:grpSpPr>
        <p:grpSp>
          <p:nvGrpSpPr>
            <p:cNvPr id="2050" name="Group 2049"/>
            <p:cNvGrpSpPr/>
            <p:nvPr/>
          </p:nvGrpSpPr>
          <p:grpSpPr>
            <a:xfrm>
              <a:off x="5978969" y="2179569"/>
              <a:ext cx="2102873" cy="458009"/>
              <a:chOff x="5459103" y="2115351"/>
              <a:chExt cx="3078818" cy="554193"/>
            </a:xfrm>
          </p:grpSpPr>
          <p:pic>
            <p:nvPicPr>
              <p:cNvPr id="26" name="Picture 2" descr="Image result for user icons"/>
              <p:cNvPicPr>
                <a:picLocks noChangeAspect="1" noChangeArrowheads="1"/>
              </p:cNvPicPr>
              <p:nvPr/>
            </p:nvPicPr>
            <p:blipFill rotWithShape="1">
              <a:blip r:embed="rId3">
                <a:extLst>
                  <a:ext uri="{28A0092B-C50C-407E-A947-70E740481C1C}">
                    <a14:useLocalDpi xmlns:a14="http://schemas.microsoft.com/office/drawing/2010/main" val="0"/>
                  </a:ext>
                </a:extLst>
              </a:blip>
              <a:srcRect l="56262" b="12772"/>
              <a:stretch/>
            </p:blipFill>
            <p:spPr bwMode="auto">
              <a:xfrm flipH="1">
                <a:off x="5459103" y="2115351"/>
                <a:ext cx="634112" cy="554193"/>
              </a:xfrm>
              <a:prstGeom prst="rect">
                <a:avLst/>
              </a:prstGeom>
              <a:noFill/>
              <a:extLst>
                <a:ext uri="{909E8E84-426E-40DD-AFC4-6F175D3DCCD1}">
                  <a14:hiddenFill xmlns:a14="http://schemas.microsoft.com/office/drawing/2010/main">
                    <a:solidFill>
                      <a:srgbClr val="FFFFFF"/>
                    </a:solidFill>
                  </a14:hiddenFill>
                </a:ext>
              </a:extLst>
            </p:spPr>
          </p:pic>
          <p:grpSp>
            <p:nvGrpSpPr>
              <p:cNvPr id="2049" name="Group 2048"/>
              <p:cNvGrpSpPr/>
              <p:nvPr/>
            </p:nvGrpSpPr>
            <p:grpSpPr>
              <a:xfrm>
                <a:off x="6204751" y="2322143"/>
                <a:ext cx="2333170" cy="339324"/>
                <a:chOff x="129027" y="1709348"/>
                <a:chExt cx="2684712" cy="390449"/>
              </a:xfrm>
            </p:grpSpPr>
            <p:grpSp>
              <p:nvGrpSpPr>
                <p:cNvPr id="2" name="Group 1"/>
                <p:cNvGrpSpPr/>
                <p:nvPr/>
              </p:nvGrpSpPr>
              <p:grpSpPr>
                <a:xfrm>
                  <a:off x="129027" y="1763728"/>
                  <a:ext cx="2639242" cy="266850"/>
                  <a:chOff x="129027" y="1763728"/>
                  <a:chExt cx="2639242" cy="266850"/>
                </a:xfrm>
              </p:grpSpPr>
              <p:grpSp>
                <p:nvGrpSpPr>
                  <p:cNvPr id="28" name="Group 27"/>
                  <p:cNvGrpSpPr/>
                  <p:nvPr/>
                </p:nvGrpSpPr>
                <p:grpSpPr>
                  <a:xfrm>
                    <a:off x="129027" y="1763728"/>
                    <a:ext cx="1323092" cy="266850"/>
                    <a:chOff x="727695" y="5137871"/>
                    <a:chExt cx="617030" cy="173182"/>
                  </a:xfrm>
                </p:grpSpPr>
                <p:sp>
                  <p:nvSpPr>
                    <p:cNvPr id="32" name="Rectangle 31"/>
                    <p:cNvSpPr/>
                    <p:nvPr/>
                  </p:nvSpPr>
                  <p:spPr bwMode="auto">
                    <a:xfrm>
                      <a:off x="727695"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pitchFamily="18" charset="0"/>
                      </a:endParaRPr>
                    </a:p>
                  </p:txBody>
                </p:sp>
                <p:sp>
                  <p:nvSpPr>
                    <p:cNvPr id="33" name="Rectangle 32"/>
                    <p:cNvSpPr/>
                    <p:nvPr/>
                  </p:nvSpPr>
                  <p:spPr bwMode="auto">
                    <a:xfrm>
                      <a:off x="930895"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pitchFamily="18" charset="0"/>
                      </a:endParaRPr>
                    </a:p>
                  </p:txBody>
                </p:sp>
                <p:sp>
                  <p:nvSpPr>
                    <p:cNvPr id="34" name="Rectangle 33"/>
                    <p:cNvSpPr/>
                    <p:nvPr/>
                  </p:nvSpPr>
                  <p:spPr bwMode="auto">
                    <a:xfrm>
                      <a:off x="1137270"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pitchFamily="18" charset="0"/>
                      </a:endParaRPr>
                    </a:p>
                  </p:txBody>
                </p:sp>
              </p:grpSp>
              <p:grpSp>
                <p:nvGrpSpPr>
                  <p:cNvPr id="38" name="Group 37"/>
                  <p:cNvGrpSpPr/>
                  <p:nvPr/>
                </p:nvGrpSpPr>
                <p:grpSpPr>
                  <a:xfrm>
                    <a:off x="1445177" y="1763728"/>
                    <a:ext cx="1323092" cy="266850"/>
                    <a:chOff x="727695" y="5137871"/>
                    <a:chExt cx="617030" cy="173182"/>
                  </a:xfrm>
                </p:grpSpPr>
                <p:sp>
                  <p:nvSpPr>
                    <p:cNvPr id="39" name="Rectangle 38"/>
                    <p:cNvSpPr/>
                    <p:nvPr/>
                  </p:nvSpPr>
                  <p:spPr bwMode="auto">
                    <a:xfrm>
                      <a:off x="727695"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pitchFamily="18" charset="0"/>
                      </a:endParaRPr>
                    </a:p>
                  </p:txBody>
                </p:sp>
                <p:sp>
                  <p:nvSpPr>
                    <p:cNvPr id="40" name="Rectangle 39"/>
                    <p:cNvSpPr/>
                    <p:nvPr/>
                  </p:nvSpPr>
                  <p:spPr bwMode="auto">
                    <a:xfrm>
                      <a:off x="930895"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pitchFamily="18" charset="0"/>
                      </a:endParaRPr>
                    </a:p>
                  </p:txBody>
                </p:sp>
                <p:sp>
                  <p:nvSpPr>
                    <p:cNvPr id="41" name="Rectangle 40"/>
                    <p:cNvSpPr/>
                    <p:nvPr/>
                  </p:nvSpPr>
                  <p:spPr bwMode="auto">
                    <a:xfrm>
                      <a:off x="1137270"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pitchFamily="18" charset="0"/>
                      </a:endParaRPr>
                    </a:p>
                  </p:txBody>
                </p:sp>
              </p:grpSp>
            </p:grpSp>
            <p:grpSp>
              <p:nvGrpSpPr>
                <p:cNvPr id="2048" name="Group 2047"/>
                <p:cNvGrpSpPr/>
                <p:nvPr/>
              </p:nvGrpSpPr>
              <p:grpSpPr>
                <a:xfrm>
                  <a:off x="225631" y="1709348"/>
                  <a:ext cx="2588108" cy="390449"/>
                  <a:chOff x="225631" y="1709348"/>
                  <a:chExt cx="2588108" cy="390449"/>
                </a:xfrm>
              </p:grpSpPr>
              <p:grpSp>
                <p:nvGrpSpPr>
                  <p:cNvPr id="11" name="Group 10"/>
                  <p:cNvGrpSpPr/>
                  <p:nvPr/>
                </p:nvGrpSpPr>
                <p:grpSpPr>
                  <a:xfrm>
                    <a:off x="225631" y="1711323"/>
                    <a:ext cx="1307583" cy="388474"/>
                    <a:chOff x="225631" y="1711323"/>
                    <a:chExt cx="1307583" cy="388474"/>
                  </a:xfrm>
                </p:grpSpPr>
                <p:sp>
                  <p:nvSpPr>
                    <p:cNvPr id="4" name="TextBox 3"/>
                    <p:cNvSpPr txBox="1"/>
                    <p:nvPr/>
                  </p:nvSpPr>
                  <p:spPr>
                    <a:xfrm>
                      <a:off x="225631" y="1714128"/>
                      <a:ext cx="440734" cy="385669"/>
                    </a:xfrm>
                    <a:prstGeom prst="rect">
                      <a:avLst/>
                    </a:prstGeom>
                    <a:noFill/>
                  </p:spPr>
                  <p:txBody>
                    <a:bodyPr wrap="none" rtlCol="0">
                      <a:spAutoFit/>
                    </a:bodyPr>
                    <a:lstStyle/>
                    <a:p>
                      <a:r>
                        <a:rPr lang="en-US" sz="1200"/>
                        <a:t>1</a:t>
                      </a:r>
                      <a:endParaRPr lang="en-US" sz="1600"/>
                    </a:p>
                  </p:txBody>
                </p:sp>
                <p:sp>
                  <p:nvSpPr>
                    <p:cNvPr id="42" name="TextBox 41"/>
                    <p:cNvSpPr txBox="1"/>
                    <p:nvPr/>
                  </p:nvSpPr>
                  <p:spPr>
                    <a:xfrm>
                      <a:off x="651156" y="1712154"/>
                      <a:ext cx="440734" cy="385669"/>
                    </a:xfrm>
                    <a:prstGeom prst="rect">
                      <a:avLst/>
                    </a:prstGeom>
                    <a:noFill/>
                  </p:spPr>
                  <p:txBody>
                    <a:bodyPr wrap="none" rtlCol="0">
                      <a:spAutoFit/>
                    </a:bodyPr>
                    <a:lstStyle/>
                    <a:p>
                      <a:r>
                        <a:rPr lang="en-US" sz="1200"/>
                        <a:t>0</a:t>
                      </a:r>
                      <a:endParaRPr lang="en-US" sz="1600"/>
                    </a:p>
                  </p:txBody>
                </p:sp>
                <p:sp>
                  <p:nvSpPr>
                    <p:cNvPr id="43" name="TextBox 42"/>
                    <p:cNvSpPr txBox="1"/>
                    <p:nvPr/>
                  </p:nvSpPr>
                  <p:spPr>
                    <a:xfrm>
                      <a:off x="1092480" y="1711323"/>
                      <a:ext cx="440734" cy="385668"/>
                    </a:xfrm>
                    <a:prstGeom prst="rect">
                      <a:avLst/>
                    </a:prstGeom>
                    <a:noFill/>
                  </p:spPr>
                  <p:txBody>
                    <a:bodyPr wrap="none" rtlCol="0">
                      <a:spAutoFit/>
                    </a:bodyPr>
                    <a:lstStyle/>
                    <a:p>
                      <a:r>
                        <a:rPr lang="en-US" sz="1200"/>
                        <a:t>0</a:t>
                      </a:r>
                      <a:endParaRPr lang="en-US" sz="1600"/>
                    </a:p>
                  </p:txBody>
                </p:sp>
              </p:grpSp>
              <p:grpSp>
                <p:nvGrpSpPr>
                  <p:cNvPr id="6" name="Group 5"/>
                  <p:cNvGrpSpPr/>
                  <p:nvPr/>
                </p:nvGrpSpPr>
                <p:grpSpPr>
                  <a:xfrm>
                    <a:off x="1506156" y="1709348"/>
                    <a:ext cx="1307583" cy="388474"/>
                    <a:chOff x="1506156" y="1709348"/>
                    <a:chExt cx="1307583" cy="388474"/>
                  </a:xfrm>
                </p:grpSpPr>
                <p:sp>
                  <p:nvSpPr>
                    <p:cNvPr id="44" name="TextBox 43"/>
                    <p:cNvSpPr txBox="1"/>
                    <p:nvPr/>
                  </p:nvSpPr>
                  <p:spPr>
                    <a:xfrm>
                      <a:off x="1506156" y="1712153"/>
                      <a:ext cx="440734" cy="385669"/>
                    </a:xfrm>
                    <a:prstGeom prst="rect">
                      <a:avLst/>
                    </a:prstGeom>
                    <a:noFill/>
                  </p:spPr>
                  <p:txBody>
                    <a:bodyPr wrap="none" rtlCol="0">
                      <a:spAutoFit/>
                    </a:bodyPr>
                    <a:lstStyle/>
                    <a:p>
                      <a:r>
                        <a:rPr lang="en-US" sz="1200"/>
                        <a:t>0</a:t>
                      </a:r>
                      <a:endParaRPr lang="en-US" sz="1600"/>
                    </a:p>
                  </p:txBody>
                </p:sp>
                <p:sp>
                  <p:nvSpPr>
                    <p:cNvPr id="45" name="TextBox 44"/>
                    <p:cNvSpPr txBox="1"/>
                    <p:nvPr/>
                  </p:nvSpPr>
                  <p:spPr>
                    <a:xfrm>
                      <a:off x="1931681" y="1710179"/>
                      <a:ext cx="440734" cy="385670"/>
                    </a:xfrm>
                    <a:prstGeom prst="rect">
                      <a:avLst/>
                    </a:prstGeom>
                    <a:noFill/>
                  </p:spPr>
                  <p:txBody>
                    <a:bodyPr wrap="none" rtlCol="0">
                      <a:spAutoFit/>
                    </a:bodyPr>
                    <a:lstStyle/>
                    <a:p>
                      <a:r>
                        <a:rPr lang="en-US" sz="1200"/>
                        <a:t>1</a:t>
                      </a:r>
                      <a:endParaRPr lang="en-US" sz="1600"/>
                    </a:p>
                  </p:txBody>
                </p:sp>
                <p:sp>
                  <p:nvSpPr>
                    <p:cNvPr id="46" name="TextBox 45"/>
                    <p:cNvSpPr txBox="1"/>
                    <p:nvPr/>
                  </p:nvSpPr>
                  <p:spPr>
                    <a:xfrm>
                      <a:off x="2373005" y="1709348"/>
                      <a:ext cx="440734" cy="385667"/>
                    </a:xfrm>
                    <a:prstGeom prst="rect">
                      <a:avLst/>
                    </a:prstGeom>
                    <a:noFill/>
                  </p:spPr>
                  <p:txBody>
                    <a:bodyPr wrap="none" rtlCol="0">
                      <a:spAutoFit/>
                    </a:bodyPr>
                    <a:lstStyle/>
                    <a:p>
                      <a:r>
                        <a:rPr lang="en-US" sz="1200"/>
                        <a:t>0</a:t>
                      </a:r>
                      <a:endParaRPr lang="en-US" sz="1600"/>
                    </a:p>
                  </p:txBody>
                </p:sp>
              </p:grpSp>
            </p:grpSp>
          </p:grpSp>
        </p:grpSp>
        <p:sp>
          <p:nvSpPr>
            <p:cNvPr id="2051" name="TextBox 2050"/>
            <p:cNvSpPr txBox="1"/>
            <p:nvPr/>
          </p:nvSpPr>
          <p:spPr>
            <a:xfrm>
              <a:off x="6963682" y="2083149"/>
              <a:ext cx="574196" cy="307777"/>
            </a:xfrm>
            <a:prstGeom prst="rect">
              <a:avLst/>
            </a:prstGeom>
            <a:noFill/>
          </p:spPr>
          <p:txBody>
            <a:bodyPr wrap="none" rtlCol="0">
              <a:spAutoFit/>
            </a:bodyPr>
            <a:lstStyle/>
            <a:p>
              <a:r>
                <a:rPr lang="en-US" sz="1400" i="1"/>
                <a:t>Items</a:t>
              </a:r>
            </a:p>
          </p:txBody>
        </p:sp>
      </p:grpSp>
      <p:grpSp>
        <p:nvGrpSpPr>
          <p:cNvPr id="21" name="Group 20">
            <a:extLst>
              <a:ext uri="{FF2B5EF4-FFF2-40B4-BE49-F238E27FC236}">
                <a16:creationId xmlns:a16="http://schemas.microsoft.com/office/drawing/2014/main" id="{039EA4AC-63B8-46D3-B67C-138EFF960044}"/>
              </a:ext>
            </a:extLst>
          </p:cNvPr>
          <p:cNvGrpSpPr/>
          <p:nvPr/>
        </p:nvGrpSpPr>
        <p:grpSpPr>
          <a:xfrm>
            <a:off x="5868516" y="3076580"/>
            <a:ext cx="2112941" cy="555830"/>
            <a:chOff x="5868516" y="3076580"/>
            <a:chExt cx="2112941" cy="555830"/>
          </a:xfrm>
        </p:grpSpPr>
        <p:grpSp>
          <p:nvGrpSpPr>
            <p:cNvPr id="53" name="Group 52"/>
            <p:cNvGrpSpPr/>
            <p:nvPr/>
          </p:nvGrpSpPr>
          <p:grpSpPr>
            <a:xfrm>
              <a:off x="6387872" y="3076580"/>
              <a:ext cx="1593585" cy="547752"/>
              <a:chOff x="6488255" y="2083149"/>
              <a:chExt cx="1593585" cy="547752"/>
            </a:xfrm>
          </p:grpSpPr>
          <p:grpSp>
            <p:nvGrpSpPr>
              <p:cNvPr id="57" name="Group 56"/>
              <p:cNvGrpSpPr/>
              <p:nvPr/>
            </p:nvGrpSpPr>
            <p:grpSpPr>
              <a:xfrm>
                <a:off x="6488255" y="2350468"/>
                <a:ext cx="1593585" cy="280433"/>
                <a:chOff x="129027" y="1709348"/>
                <a:chExt cx="2684712" cy="390451"/>
              </a:xfrm>
            </p:grpSpPr>
            <p:grpSp>
              <p:nvGrpSpPr>
                <p:cNvPr id="58" name="Group 57"/>
                <p:cNvGrpSpPr/>
                <p:nvPr/>
              </p:nvGrpSpPr>
              <p:grpSpPr>
                <a:xfrm>
                  <a:off x="129027" y="1763728"/>
                  <a:ext cx="2639242" cy="266850"/>
                  <a:chOff x="129027" y="1763728"/>
                  <a:chExt cx="2639242" cy="266850"/>
                </a:xfrm>
              </p:grpSpPr>
              <p:grpSp>
                <p:nvGrpSpPr>
                  <p:cNvPr id="68" name="Group 67"/>
                  <p:cNvGrpSpPr/>
                  <p:nvPr/>
                </p:nvGrpSpPr>
                <p:grpSpPr>
                  <a:xfrm>
                    <a:off x="129027" y="1763728"/>
                    <a:ext cx="1323092" cy="266850"/>
                    <a:chOff x="727695" y="5137871"/>
                    <a:chExt cx="617030" cy="173182"/>
                  </a:xfrm>
                </p:grpSpPr>
                <p:sp>
                  <p:nvSpPr>
                    <p:cNvPr id="73" name="Rectangle 72"/>
                    <p:cNvSpPr/>
                    <p:nvPr/>
                  </p:nvSpPr>
                  <p:spPr bwMode="auto">
                    <a:xfrm>
                      <a:off x="727695"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pitchFamily="18" charset="0"/>
                      </a:endParaRPr>
                    </a:p>
                  </p:txBody>
                </p:sp>
                <p:sp>
                  <p:nvSpPr>
                    <p:cNvPr id="74" name="Rectangle 73"/>
                    <p:cNvSpPr/>
                    <p:nvPr/>
                  </p:nvSpPr>
                  <p:spPr bwMode="auto">
                    <a:xfrm>
                      <a:off x="930895"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pitchFamily="18" charset="0"/>
                      </a:endParaRPr>
                    </a:p>
                  </p:txBody>
                </p:sp>
                <p:sp>
                  <p:nvSpPr>
                    <p:cNvPr id="75" name="Rectangle 74"/>
                    <p:cNvSpPr/>
                    <p:nvPr/>
                  </p:nvSpPr>
                  <p:spPr bwMode="auto">
                    <a:xfrm>
                      <a:off x="1137270"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pitchFamily="18" charset="0"/>
                      </a:endParaRPr>
                    </a:p>
                  </p:txBody>
                </p:sp>
              </p:grpSp>
              <p:grpSp>
                <p:nvGrpSpPr>
                  <p:cNvPr id="69" name="Group 68"/>
                  <p:cNvGrpSpPr/>
                  <p:nvPr/>
                </p:nvGrpSpPr>
                <p:grpSpPr>
                  <a:xfrm>
                    <a:off x="1445177" y="1763728"/>
                    <a:ext cx="1323092" cy="266850"/>
                    <a:chOff x="727695" y="5137871"/>
                    <a:chExt cx="617030" cy="173182"/>
                  </a:xfrm>
                </p:grpSpPr>
                <p:sp>
                  <p:nvSpPr>
                    <p:cNvPr id="70" name="Rectangle 69"/>
                    <p:cNvSpPr/>
                    <p:nvPr/>
                  </p:nvSpPr>
                  <p:spPr bwMode="auto">
                    <a:xfrm>
                      <a:off x="727695"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pitchFamily="18" charset="0"/>
                      </a:endParaRPr>
                    </a:p>
                  </p:txBody>
                </p:sp>
                <p:sp>
                  <p:nvSpPr>
                    <p:cNvPr id="71" name="Rectangle 70"/>
                    <p:cNvSpPr/>
                    <p:nvPr/>
                  </p:nvSpPr>
                  <p:spPr bwMode="auto">
                    <a:xfrm>
                      <a:off x="930895"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pitchFamily="18" charset="0"/>
                      </a:endParaRPr>
                    </a:p>
                  </p:txBody>
                </p:sp>
                <p:sp>
                  <p:nvSpPr>
                    <p:cNvPr id="72" name="Rectangle 71"/>
                    <p:cNvSpPr/>
                    <p:nvPr/>
                  </p:nvSpPr>
                  <p:spPr bwMode="auto">
                    <a:xfrm>
                      <a:off x="1137270"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pitchFamily="18" charset="0"/>
                      </a:endParaRPr>
                    </a:p>
                  </p:txBody>
                </p:sp>
              </p:grpSp>
            </p:grpSp>
            <p:grpSp>
              <p:nvGrpSpPr>
                <p:cNvPr id="59" name="Group 58"/>
                <p:cNvGrpSpPr/>
                <p:nvPr/>
              </p:nvGrpSpPr>
              <p:grpSpPr>
                <a:xfrm>
                  <a:off x="225631" y="1709348"/>
                  <a:ext cx="2588108" cy="390451"/>
                  <a:chOff x="225631" y="1709348"/>
                  <a:chExt cx="2588108" cy="390451"/>
                </a:xfrm>
              </p:grpSpPr>
              <p:grpSp>
                <p:nvGrpSpPr>
                  <p:cNvPr id="60" name="Group 59"/>
                  <p:cNvGrpSpPr/>
                  <p:nvPr/>
                </p:nvGrpSpPr>
                <p:grpSpPr>
                  <a:xfrm>
                    <a:off x="225631" y="1711323"/>
                    <a:ext cx="1307583" cy="388476"/>
                    <a:chOff x="225631" y="1711323"/>
                    <a:chExt cx="1307583" cy="388476"/>
                  </a:xfrm>
                </p:grpSpPr>
                <p:sp>
                  <p:nvSpPr>
                    <p:cNvPr id="65" name="TextBox 64"/>
                    <p:cNvSpPr txBox="1"/>
                    <p:nvPr/>
                  </p:nvSpPr>
                  <p:spPr>
                    <a:xfrm>
                      <a:off x="225631" y="1714129"/>
                      <a:ext cx="440734" cy="385670"/>
                    </a:xfrm>
                    <a:prstGeom prst="rect">
                      <a:avLst/>
                    </a:prstGeom>
                    <a:noFill/>
                  </p:spPr>
                  <p:txBody>
                    <a:bodyPr wrap="none" rtlCol="0">
                      <a:spAutoFit/>
                    </a:bodyPr>
                    <a:lstStyle/>
                    <a:p>
                      <a:r>
                        <a:rPr lang="en-US" sz="1200"/>
                        <a:t>0</a:t>
                      </a:r>
                      <a:endParaRPr lang="en-US" sz="1600"/>
                    </a:p>
                  </p:txBody>
                </p:sp>
                <p:sp>
                  <p:nvSpPr>
                    <p:cNvPr id="66" name="TextBox 65"/>
                    <p:cNvSpPr txBox="1"/>
                    <p:nvPr/>
                  </p:nvSpPr>
                  <p:spPr>
                    <a:xfrm>
                      <a:off x="651156" y="1712154"/>
                      <a:ext cx="440734" cy="385669"/>
                    </a:xfrm>
                    <a:prstGeom prst="rect">
                      <a:avLst/>
                    </a:prstGeom>
                    <a:noFill/>
                  </p:spPr>
                  <p:txBody>
                    <a:bodyPr wrap="none" rtlCol="0">
                      <a:spAutoFit/>
                    </a:bodyPr>
                    <a:lstStyle/>
                    <a:p>
                      <a:r>
                        <a:rPr lang="en-US" sz="1200"/>
                        <a:t>0</a:t>
                      </a:r>
                      <a:endParaRPr lang="en-US" sz="1600"/>
                    </a:p>
                  </p:txBody>
                </p:sp>
                <p:sp>
                  <p:nvSpPr>
                    <p:cNvPr id="67" name="TextBox 66"/>
                    <p:cNvSpPr txBox="1"/>
                    <p:nvPr/>
                  </p:nvSpPr>
                  <p:spPr>
                    <a:xfrm>
                      <a:off x="1092480" y="1711323"/>
                      <a:ext cx="440734" cy="385668"/>
                    </a:xfrm>
                    <a:prstGeom prst="rect">
                      <a:avLst/>
                    </a:prstGeom>
                    <a:noFill/>
                  </p:spPr>
                  <p:txBody>
                    <a:bodyPr wrap="none" rtlCol="0">
                      <a:spAutoFit/>
                    </a:bodyPr>
                    <a:lstStyle/>
                    <a:p>
                      <a:r>
                        <a:rPr lang="en-US" sz="1200"/>
                        <a:t>0</a:t>
                      </a:r>
                      <a:endParaRPr lang="en-US" sz="1600"/>
                    </a:p>
                  </p:txBody>
                </p:sp>
              </p:grpSp>
              <p:grpSp>
                <p:nvGrpSpPr>
                  <p:cNvPr id="61" name="Group 60"/>
                  <p:cNvGrpSpPr/>
                  <p:nvPr/>
                </p:nvGrpSpPr>
                <p:grpSpPr>
                  <a:xfrm>
                    <a:off x="1506156" y="1709348"/>
                    <a:ext cx="1307583" cy="388474"/>
                    <a:chOff x="1506156" y="1709348"/>
                    <a:chExt cx="1307583" cy="388474"/>
                  </a:xfrm>
                </p:grpSpPr>
                <p:sp>
                  <p:nvSpPr>
                    <p:cNvPr id="62" name="TextBox 61"/>
                    <p:cNvSpPr txBox="1"/>
                    <p:nvPr/>
                  </p:nvSpPr>
                  <p:spPr>
                    <a:xfrm>
                      <a:off x="1506156" y="1712153"/>
                      <a:ext cx="440734" cy="385669"/>
                    </a:xfrm>
                    <a:prstGeom prst="rect">
                      <a:avLst/>
                    </a:prstGeom>
                    <a:noFill/>
                  </p:spPr>
                  <p:txBody>
                    <a:bodyPr wrap="none" rtlCol="0">
                      <a:spAutoFit/>
                    </a:bodyPr>
                    <a:lstStyle/>
                    <a:p>
                      <a:r>
                        <a:rPr lang="en-US" sz="1200"/>
                        <a:t>0</a:t>
                      </a:r>
                      <a:endParaRPr lang="en-US" sz="1600"/>
                    </a:p>
                  </p:txBody>
                </p:sp>
                <p:sp>
                  <p:nvSpPr>
                    <p:cNvPr id="63" name="TextBox 62"/>
                    <p:cNvSpPr txBox="1"/>
                    <p:nvPr/>
                  </p:nvSpPr>
                  <p:spPr>
                    <a:xfrm>
                      <a:off x="1931681" y="1710179"/>
                      <a:ext cx="440734" cy="385670"/>
                    </a:xfrm>
                    <a:prstGeom prst="rect">
                      <a:avLst/>
                    </a:prstGeom>
                    <a:noFill/>
                  </p:spPr>
                  <p:txBody>
                    <a:bodyPr wrap="none" rtlCol="0">
                      <a:spAutoFit/>
                    </a:bodyPr>
                    <a:lstStyle/>
                    <a:p>
                      <a:r>
                        <a:rPr lang="en-US" sz="1200"/>
                        <a:t>0</a:t>
                      </a:r>
                      <a:endParaRPr lang="en-US" sz="1600"/>
                    </a:p>
                  </p:txBody>
                </p:sp>
                <p:sp>
                  <p:nvSpPr>
                    <p:cNvPr id="64" name="TextBox 63"/>
                    <p:cNvSpPr txBox="1"/>
                    <p:nvPr/>
                  </p:nvSpPr>
                  <p:spPr>
                    <a:xfrm>
                      <a:off x="2373005" y="1709348"/>
                      <a:ext cx="440734" cy="385670"/>
                    </a:xfrm>
                    <a:prstGeom prst="rect">
                      <a:avLst/>
                    </a:prstGeom>
                    <a:noFill/>
                  </p:spPr>
                  <p:txBody>
                    <a:bodyPr wrap="none" rtlCol="0">
                      <a:spAutoFit/>
                    </a:bodyPr>
                    <a:lstStyle/>
                    <a:p>
                      <a:r>
                        <a:rPr lang="en-US" sz="1200"/>
                        <a:t>0</a:t>
                      </a:r>
                      <a:endParaRPr lang="en-US" sz="1600"/>
                    </a:p>
                  </p:txBody>
                </p:sp>
              </p:grpSp>
            </p:grpSp>
          </p:grpSp>
          <p:sp>
            <p:nvSpPr>
              <p:cNvPr id="55" name="TextBox 54"/>
              <p:cNvSpPr txBox="1"/>
              <p:nvPr/>
            </p:nvSpPr>
            <p:spPr>
              <a:xfrm>
                <a:off x="6963682" y="2083149"/>
                <a:ext cx="574196" cy="307777"/>
              </a:xfrm>
              <a:prstGeom prst="rect">
                <a:avLst/>
              </a:prstGeom>
              <a:noFill/>
            </p:spPr>
            <p:txBody>
              <a:bodyPr wrap="none" rtlCol="0">
                <a:spAutoFit/>
              </a:bodyPr>
              <a:lstStyle/>
              <a:p>
                <a:r>
                  <a:rPr lang="en-US" sz="1400" i="1"/>
                  <a:t>Items</a:t>
                </a:r>
              </a:p>
            </p:txBody>
          </p:sp>
        </p:grpSp>
        <p:pic>
          <p:nvPicPr>
            <p:cNvPr id="2056" name="Picture 8" descr="Image result for user icon">
              <a:extLst>
                <a:ext uri="{FF2B5EF4-FFF2-40B4-BE49-F238E27FC236}">
                  <a16:creationId xmlns:a16="http://schemas.microsoft.com/office/drawing/2014/main" id="{3F40D9B8-13ED-46ED-BE0B-3B24EDA8CB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868516" y="3191930"/>
              <a:ext cx="440480" cy="44048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7F0F472E-AFD5-4982-AB58-929FFB54BDED}"/>
              </a:ext>
            </a:extLst>
          </p:cNvPr>
          <p:cNvGrpSpPr/>
          <p:nvPr/>
        </p:nvGrpSpPr>
        <p:grpSpPr>
          <a:xfrm>
            <a:off x="3449185" y="4771500"/>
            <a:ext cx="2659751" cy="1681488"/>
            <a:chOff x="3449185" y="4771500"/>
            <a:chExt cx="2659751" cy="1681488"/>
          </a:xfrm>
        </p:grpSpPr>
        <p:pic>
          <p:nvPicPr>
            <p:cNvPr id="78" name="Picture 77" descr="Image result for recommendations">
              <a:extLst>
                <a:ext uri="{FF2B5EF4-FFF2-40B4-BE49-F238E27FC236}">
                  <a16:creationId xmlns:a16="http://schemas.microsoft.com/office/drawing/2014/main" id="{41216094-C5C8-4AE3-8DFE-E7395EEE2AD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37836" y="6170265"/>
              <a:ext cx="276167" cy="282723"/>
            </a:xfrm>
            <a:prstGeom prst="rect">
              <a:avLst/>
            </a:prstGeom>
            <a:noFill/>
            <a:ln>
              <a:noFill/>
            </a:ln>
          </p:spPr>
        </p:pic>
        <p:pic>
          <p:nvPicPr>
            <p:cNvPr id="79" name="Picture 8" descr="Image result for user icon">
              <a:extLst>
                <a:ext uri="{FF2B5EF4-FFF2-40B4-BE49-F238E27FC236}">
                  <a16:creationId xmlns:a16="http://schemas.microsoft.com/office/drawing/2014/main" id="{84B381F7-5C35-4E65-8558-4A3C06B95A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9179" y="5995782"/>
              <a:ext cx="422843" cy="422843"/>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 28">
              <a:extLst>
                <a:ext uri="{FF2B5EF4-FFF2-40B4-BE49-F238E27FC236}">
                  <a16:creationId xmlns:a16="http://schemas.microsoft.com/office/drawing/2014/main" id="{170FCC4B-C245-4506-945A-4018368CCD31}"/>
                </a:ext>
              </a:extLst>
            </p:cNvPr>
            <p:cNvGrpSpPr/>
            <p:nvPr/>
          </p:nvGrpSpPr>
          <p:grpSpPr>
            <a:xfrm>
              <a:off x="3449185" y="5154197"/>
              <a:ext cx="834685" cy="973544"/>
              <a:chOff x="3690526" y="5238420"/>
              <a:chExt cx="834685" cy="973544"/>
            </a:xfrm>
          </p:grpSpPr>
          <p:pic>
            <p:nvPicPr>
              <p:cNvPr id="19" name="Picture 6" descr="Image result for facebook icon">
                <a:extLst>
                  <a:ext uri="{FF2B5EF4-FFF2-40B4-BE49-F238E27FC236}">
                    <a16:creationId xmlns:a16="http://schemas.microsoft.com/office/drawing/2014/main" id="{0F3DB8C3-1369-423B-8BE8-78EE591E33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0526" y="5238420"/>
                <a:ext cx="567665" cy="567665"/>
              </a:xfrm>
              <a:prstGeom prst="rect">
                <a:avLst/>
              </a:prstGeom>
              <a:noFill/>
              <a:extLst>
                <a:ext uri="{909E8E84-426E-40DD-AFC4-6F175D3DCCD1}">
                  <a14:hiddenFill xmlns:a14="http://schemas.microsoft.com/office/drawing/2010/main">
                    <a:solidFill>
                      <a:srgbClr val="FFFFFF"/>
                    </a:solidFill>
                  </a14:hiddenFill>
                </a:ext>
              </a:extLst>
            </p:spPr>
          </p:pic>
          <p:pic>
            <p:nvPicPr>
              <p:cNvPr id="24" name="Graphic 23" descr="Arrow: Slight curve">
                <a:extLst>
                  <a:ext uri="{FF2B5EF4-FFF2-40B4-BE49-F238E27FC236}">
                    <a16:creationId xmlns:a16="http://schemas.microsoft.com/office/drawing/2014/main" id="{39A38C7B-0AA3-48A7-BD43-599CA9BC158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196666">
                <a:off x="4057108" y="5779600"/>
                <a:ext cx="468103" cy="432364"/>
              </a:xfrm>
              <a:prstGeom prst="rect">
                <a:avLst/>
              </a:prstGeom>
            </p:spPr>
          </p:pic>
        </p:grpSp>
        <p:grpSp>
          <p:nvGrpSpPr>
            <p:cNvPr id="30" name="Group 29">
              <a:extLst>
                <a:ext uri="{FF2B5EF4-FFF2-40B4-BE49-F238E27FC236}">
                  <a16:creationId xmlns:a16="http://schemas.microsoft.com/office/drawing/2014/main" id="{876330C6-6A2B-4D8C-B746-DDA6073AA91C}"/>
                </a:ext>
              </a:extLst>
            </p:cNvPr>
            <p:cNvGrpSpPr/>
            <p:nvPr/>
          </p:nvGrpSpPr>
          <p:grpSpPr>
            <a:xfrm>
              <a:off x="5367504" y="5289973"/>
              <a:ext cx="741432" cy="880292"/>
              <a:chOff x="5059510" y="5331672"/>
              <a:chExt cx="741432" cy="880292"/>
            </a:xfrm>
          </p:grpSpPr>
          <p:pic>
            <p:nvPicPr>
              <p:cNvPr id="18" name="Picture 4" descr="Image result for Instagram icon">
                <a:extLst>
                  <a:ext uri="{FF2B5EF4-FFF2-40B4-BE49-F238E27FC236}">
                    <a16:creationId xmlns:a16="http://schemas.microsoft.com/office/drawing/2014/main" id="{5AB5CD59-52D7-409C-BAA2-9FFB92E783C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19783" y="5331672"/>
                <a:ext cx="381159" cy="381159"/>
              </a:xfrm>
              <a:prstGeom prst="rect">
                <a:avLst/>
              </a:prstGeom>
              <a:noFill/>
              <a:extLst>
                <a:ext uri="{909E8E84-426E-40DD-AFC4-6F175D3DCCD1}">
                  <a14:hiddenFill xmlns:a14="http://schemas.microsoft.com/office/drawing/2010/main">
                    <a:solidFill>
                      <a:srgbClr val="FFFFFF"/>
                    </a:solidFill>
                  </a14:hiddenFill>
                </a:ext>
              </a:extLst>
            </p:spPr>
          </p:pic>
          <p:pic>
            <p:nvPicPr>
              <p:cNvPr id="80" name="Graphic 79" descr="Arrow: Slight curve">
                <a:extLst>
                  <a:ext uri="{FF2B5EF4-FFF2-40B4-BE49-F238E27FC236}">
                    <a16:creationId xmlns:a16="http://schemas.microsoft.com/office/drawing/2014/main" id="{5898F784-BE1F-49E0-B409-64271D09964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9403334" flipH="1">
                <a:off x="5059510" y="5779600"/>
                <a:ext cx="468103" cy="432364"/>
              </a:xfrm>
              <a:prstGeom prst="rect">
                <a:avLst/>
              </a:prstGeom>
            </p:spPr>
          </p:pic>
        </p:grpSp>
        <p:grpSp>
          <p:nvGrpSpPr>
            <p:cNvPr id="31" name="Group 30">
              <a:extLst>
                <a:ext uri="{FF2B5EF4-FFF2-40B4-BE49-F238E27FC236}">
                  <a16:creationId xmlns:a16="http://schemas.microsoft.com/office/drawing/2014/main" id="{1754BED2-C656-46E5-9FB5-8A7C03B8FDB7}"/>
                </a:ext>
              </a:extLst>
            </p:cNvPr>
            <p:cNvGrpSpPr/>
            <p:nvPr/>
          </p:nvGrpSpPr>
          <p:grpSpPr>
            <a:xfrm>
              <a:off x="4555448" y="4771500"/>
              <a:ext cx="480269" cy="973403"/>
              <a:chOff x="4555448" y="4881568"/>
              <a:chExt cx="480269" cy="973403"/>
            </a:xfrm>
          </p:grpSpPr>
          <p:pic>
            <p:nvPicPr>
              <p:cNvPr id="17" name="Picture 2" descr="Image result for Twitter icon">
                <a:extLst>
                  <a:ext uri="{FF2B5EF4-FFF2-40B4-BE49-F238E27FC236}">
                    <a16:creationId xmlns:a16="http://schemas.microsoft.com/office/drawing/2014/main" id="{4E9B91D3-016D-4E58-A4A6-50BEDA09F41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55448" y="4881568"/>
                <a:ext cx="480269" cy="480269"/>
              </a:xfrm>
              <a:prstGeom prst="rect">
                <a:avLst/>
              </a:prstGeom>
              <a:noFill/>
              <a:extLst>
                <a:ext uri="{909E8E84-426E-40DD-AFC4-6F175D3DCCD1}">
                  <a14:hiddenFill xmlns:a14="http://schemas.microsoft.com/office/drawing/2010/main">
                    <a:solidFill>
                      <a:srgbClr val="FFFFFF"/>
                    </a:solidFill>
                  </a14:hiddenFill>
                </a:ext>
              </a:extLst>
            </p:spPr>
          </p:pic>
          <p:pic>
            <p:nvPicPr>
              <p:cNvPr id="27" name="Graphic 26" descr="Arrow: Straight">
                <a:extLst>
                  <a:ext uri="{FF2B5EF4-FFF2-40B4-BE49-F238E27FC236}">
                    <a16:creationId xmlns:a16="http://schemas.microsoft.com/office/drawing/2014/main" id="{14094646-24FF-40DA-B65A-5DFE59D2956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6200000">
                <a:off x="4572282" y="5442024"/>
                <a:ext cx="436307" cy="389587"/>
              </a:xfrm>
              <a:prstGeom prst="rect">
                <a:avLst/>
              </a:prstGeom>
            </p:spPr>
          </p:pic>
        </p:grpSp>
      </p:grpSp>
    </p:spTree>
    <p:extLst>
      <p:ext uri="{BB962C8B-B14F-4D97-AF65-F5344CB8AC3E}">
        <p14:creationId xmlns:p14="http://schemas.microsoft.com/office/powerpoint/2010/main" val="378160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502" y="1371604"/>
            <a:ext cx="8286078" cy="5170963"/>
          </a:xfrm>
        </p:spPr>
        <p:txBody>
          <a:bodyPr/>
          <a:lstStyle/>
          <a:p>
            <a:pPr marL="342900" indent="-342900">
              <a:buFont typeface="Arial" panose="020B0604020202020204" pitchFamily="34" charset="0"/>
              <a:buChar char="•"/>
            </a:pPr>
            <a:r>
              <a:rPr lang="en-US" sz="2000" b="0">
                <a:solidFill>
                  <a:schemeClr val="tx1"/>
                </a:solidFill>
                <a:latin typeface="Georgia" pitchFamily="18" charset="0"/>
              </a:rPr>
              <a:t>User preferences change over time</a:t>
            </a:r>
          </a:p>
          <a:p>
            <a:pPr marL="680684" lvl="1" indent="-342900">
              <a:spcBef>
                <a:spcPts val="1200"/>
              </a:spcBef>
              <a:buFont typeface="Arial" panose="020B0604020202020204" pitchFamily="34" charset="0"/>
              <a:buChar char="•"/>
            </a:pPr>
            <a:r>
              <a:rPr lang="en-US" sz="2000" b="0">
                <a:solidFill>
                  <a:schemeClr val="tx1"/>
                </a:solidFill>
                <a:latin typeface="Georgia" pitchFamily="18" charset="0"/>
              </a:rPr>
              <a:t>User tastes/behavior</a:t>
            </a:r>
          </a:p>
          <a:p>
            <a:pPr lvl="1" indent="0">
              <a:spcBef>
                <a:spcPts val="1200"/>
              </a:spcBef>
            </a:pPr>
            <a:endParaRPr lang="en-US" sz="2000" b="0">
              <a:solidFill>
                <a:schemeClr val="tx1"/>
              </a:solidFill>
              <a:latin typeface="Georgia" pitchFamily="18" charset="0"/>
            </a:endParaRPr>
          </a:p>
          <a:p>
            <a:pPr lvl="1" indent="0">
              <a:spcBef>
                <a:spcPts val="1200"/>
              </a:spcBef>
            </a:pPr>
            <a:endParaRPr lang="en-US" sz="2000" b="0">
              <a:solidFill>
                <a:schemeClr val="tx1"/>
              </a:solidFill>
              <a:latin typeface="Georgia" pitchFamily="18" charset="0"/>
            </a:endParaRPr>
          </a:p>
          <a:p>
            <a:pPr marL="680684" lvl="1" indent="-342900">
              <a:spcBef>
                <a:spcPts val="1200"/>
              </a:spcBef>
              <a:buFont typeface="Arial" panose="020B0604020202020204" pitchFamily="34" charset="0"/>
              <a:buChar char="•"/>
            </a:pPr>
            <a:endParaRPr lang="en-US" sz="2000" b="0">
              <a:solidFill>
                <a:schemeClr val="tx1"/>
              </a:solidFill>
              <a:latin typeface="Georgia" pitchFamily="18" charset="0"/>
            </a:endParaRPr>
          </a:p>
          <a:p>
            <a:pPr marL="680684" lvl="1" indent="-342900">
              <a:spcBef>
                <a:spcPts val="1200"/>
              </a:spcBef>
              <a:buFont typeface="Arial" panose="020B0604020202020204" pitchFamily="34" charset="0"/>
              <a:buChar char="•"/>
            </a:pPr>
            <a:r>
              <a:rPr lang="en-US" sz="2000" b="0">
                <a:solidFill>
                  <a:schemeClr val="tx1"/>
                </a:solidFill>
                <a:latin typeface="Georgia" pitchFamily="18" charset="0"/>
              </a:rPr>
              <a:t>New items</a:t>
            </a:r>
          </a:p>
          <a:p>
            <a:pPr marL="680684" lvl="1" indent="-342900">
              <a:spcBef>
                <a:spcPts val="1200"/>
              </a:spcBef>
              <a:buFont typeface="Arial" panose="020B0604020202020204" pitchFamily="34" charset="0"/>
              <a:buChar char="•"/>
            </a:pPr>
            <a:r>
              <a:rPr lang="en-US" sz="2000" b="0">
                <a:solidFill>
                  <a:schemeClr val="tx1"/>
                </a:solidFill>
                <a:latin typeface="Georgia" pitchFamily="18" charset="0"/>
              </a:rPr>
              <a:t>Item popularity changes</a:t>
            </a:r>
          </a:p>
          <a:p>
            <a:pPr marL="342900" indent="-342900">
              <a:spcBef>
                <a:spcPts val="1200"/>
              </a:spcBef>
              <a:buFont typeface="Arial" panose="020B0604020202020204" pitchFamily="34" charset="0"/>
              <a:buChar char="•"/>
            </a:pPr>
            <a:endParaRPr lang="en-US" sz="2000" b="0">
              <a:solidFill>
                <a:schemeClr val="tx1"/>
              </a:solidFill>
              <a:latin typeface="Georgia" pitchFamily="18" charset="0"/>
            </a:endParaRPr>
          </a:p>
          <a:p>
            <a:pPr marL="342900" indent="-342900">
              <a:spcBef>
                <a:spcPts val="1200"/>
              </a:spcBef>
              <a:buFont typeface="Arial" panose="020B0604020202020204" pitchFamily="34" charset="0"/>
              <a:buChar char="•"/>
            </a:pPr>
            <a:r>
              <a:rPr lang="en-US" sz="2000" b="0">
                <a:solidFill>
                  <a:schemeClr val="tx1"/>
                </a:solidFill>
                <a:latin typeface="Georgia" pitchFamily="18" charset="0"/>
              </a:rPr>
              <a:t>Results: </a:t>
            </a:r>
            <a:r>
              <a:rPr lang="en-US" sz="2000" b="0">
                <a:solidFill>
                  <a:srgbClr val="C00000"/>
                </a:solidFill>
                <a:latin typeface="Georgia" pitchFamily="18" charset="0"/>
              </a:rPr>
              <a:t>Declining recommender </a:t>
            </a:r>
            <a:r>
              <a:rPr lang="en-US" sz="2000" b="0" i="1">
                <a:solidFill>
                  <a:srgbClr val="C00000"/>
                </a:solidFill>
                <a:latin typeface="Georgia" pitchFamily="18" charset="0"/>
              </a:rPr>
              <a:t>accuracy</a:t>
            </a:r>
            <a:r>
              <a:rPr lang="en-US" sz="2000" b="0">
                <a:solidFill>
                  <a:srgbClr val="C00000"/>
                </a:solidFill>
                <a:latin typeface="Georgia" pitchFamily="18" charset="0"/>
              </a:rPr>
              <a:t> over time</a:t>
            </a:r>
          </a:p>
        </p:txBody>
      </p:sp>
      <p:grpSp>
        <p:nvGrpSpPr>
          <p:cNvPr id="41" name="Group 40">
            <a:extLst>
              <a:ext uri="{FF2B5EF4-FFF2-40B4-BE49-F238E27FC236}">
                <a16:creationId xmlns:a16="http://schemas.microsoft.com/office/drawing/2014/main" id="{06FFF1D2-E4F1-4750-9A0C-7D0A96494847}"/>
              </a:ext>
            </a:extLst>
          </p:cNvPr>
          <p:cNvGrpSpPr/>
          <p:nvPr/>
        </p:nvGrpSpPr>
        <p:grpSpPr>
          <a:xfrm>
            <a:off x="6520028" y="2310291"/>
            <a:ext cx="2019220" cy="563902"/>
            <a:chOff x="6223695" y="2310291"/>
            <a:chExt cx="2019220" cy="563902"/>
          </a:xfrm>
        </p:grpSpPr>
        <p:pic>
          <p:nvPicPr>
            <p:cNvPr id="3104" name="Picture 32" descr="Image result for fifa world cup icon">
              <a:extLst>
                <a:ext uri="{FF2B5EF4-FFF2-40B4-BE49-F238E27FC236}">
                  <a16:creationId xmlns:a16="http://schemas.microsoft.com/office/drawing/2014/main" id="{3F5EEB86-82F2-40BD-B0CF-DA25DE9CDA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341449" y="2310291"/>
              <a:ext cx="348192" cy="348192"/>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oup 37">
              <a:extLst>
                <a:ext uri="{FF2B5EF4-FFF2-40B4-BE49-F238E27FC236}">
                  <a16:creationId xmlns:a16="http://schemas.microsoft.com/office/drawing/2014/main" id="{815FBE17-868C-474D-B53A-8D7FCF9159A8}"/>
                </a:ext>
              </a:extLst>
            </p:cNvPr>
            <p:cNvGrpSpPr/>
            <p:nvPr/>
          </p:nvGrpSpPr>
          <p:grpSpPr>
            <a:xfrm>
              <a:off x="6223695" y="2681165"/>
              <a:ext cx="2019220" cy="193028"/>
              <a:chOff x="6192731" y="2691185"/>
              <a:chExt cx="2019220" cy="193028"/>
            </a:xfrm>
          </p:grpSpPr>
          <p:pic>
            <p:nvPicPr>
              <p:cNvPr id="86" name="Picture 14" descr="Image result for timeline">
                <a:extLst>
                  <a:ext uri="{FF2B5EF4-FFF2-40B4-BE49-F238E27FC236}">
                    <a16:creationId xmlns:a16="http://schemas.microsoft.com/office/drawing/2014/main" id="{F49CB73A-8E49-4635-9D54-9DEF359129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999" t="57523" r="33657" b="34769"/>
              <a:stretch/>
            </p:blipFill>
            <p:spPr bwMode="auto">
              <a:xfrm>
                <a:off x="6192731" y="2714877"/>
                <a:ext cx="627503" cy="169336"/>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Group 36">
                <a:extLst>
                  <a:ext uri="{FF2B5EF4-FFF2-40B4-BE49-F238E27FC236}">
                    <a16:creationId xmlns:a16="http://schemas.microsoft.com/office/drawing/2014/main" id="{77596A32-797A-4F82-AF6E-E445229EBF62}"/>
                  </a:ext>
                </a:extLst>
              </p:cNvPr>
              <p:cNvGrpSpPr/>
              <p:nvPr/>
            </p:nvGrpSpPr>
            <p:grpSpPr>
              <a:xfrm>
                <a:off x="6812913" y="2691185"/>
                <a:ext cx="1399038" cy="170771"/>
                <a:chOff x="6812913" y="2691185"/>
                <a:chExt cx="1399038" cy="170771"/>
              </a:xfrm>
            </p:grpSpPr>
            <p:grpSp>
              <p:nvGrpSpPr>
                <p:cNvPr id="36" name="Group 35">
                  <a:extLst>
                    <a:ext uri="{FF2B5EF4-FFF2-40B4-BE49-F238E27FC236}">
                      <a16:creationId xmlns:a16="http://schemas.microsoft.com/office/drawing/2014/main" id="{253ECB9D-BE43-45B0-8C70-D636859BC4E7}"/>
                    </a:ext>
                  </a:extLst>
                </p:cNvPr>
                <p:cNvGrpSpPr/>
                <p:nvPr/>
              </p:nvGrpSpPr>
              <p:grpSpPr>
                <a:xfrm>
                  <a:off x="6812913" y="2691192"/>
                  <a:ext cx="898977" cy="170764"/>
                  <a:chOff x="6812913" y="2691192"/>
                  <a:chExt cx="898977" cy="170764"/>
                </a:xfrm>
              </p:grpSpPr>
              <p:pic>
                <p:nvPicPr>
                  <p:cNvPr id="88" name="Picture 14" descr="Image result for timeline">
                    <a:extLst>
                      <a:ext uri="{FF2B5EF4-FFF2-40B4-BE49-F238E27FC236}">
                        <a16:creationId xmlns:a16="http://schemas.microsoft.com/office/drawing/2014/main" id="{A12FD722-B082-442D-97E1-BF22B834733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050882" y="2691193"/>
                    <a:ext cx="256195" cy="170466"/>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14" descr="Image result for timeline">
                    <a:extLst>
                      <a:ext uri="{FF2B5EF4-FFF2-40B4-BE49-F238E27FC236}">
                        <a16:creationId xmlns:a16="http://schemas.microsoft.com/office/drawing/2014/main" id="{54371A8C-9AA7-40ED-8961-BCBC9B341C3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574" t="58104" r="33361" b="35704"/>
                  <a:stretch/>
                </p:blipFill>
                <p:spPr bwMode="auto">
                  <a:xfrm>
                    <a:off x="6812913" y="2725920"/>
                    <a:ext cx="238169" cy="136036"/>
                  </a:xfrm>
                  <a:prstGeom prst="rect">
                    <a:avLst/>
                  </a:prstGeom>
                  <a:noFill/>
                  <a:extLst>
                    <a:ext uri="{909E8E84-426E-40DD-AFC4-6F175D3DCCD1}">
                      <a14:hiddenFill xmlns:a14="http://schemas.microsoft.com/office/drawing/2010/main">
                        <a:solidFill>
                          <a:srgbClr val="FFFFFF"/>
                        </a:solidFill>
                      </a14:hiddenFill>
                    </a:ext>
                  </a:extLst>
                </p:spPr>
              </p:pic>
              <p:grpSp>
                <p:nvGrpSpPr>
                  <p:cNvPr id="35" name="Group 34">
                    <a:extLst>
                      <a:ext uri="{FF2B5EF4-FFF2-40B4-BE49-F238E27FC236}">
                        <a16:creationId xmlns:a16="http://schemas.microsoft.com/office/drawing/2014/main" id="{483DBEEB-BD73-4506-9148-BFC89644E7AE}"/>
                      </a:ext>
                    </a:extLst>
                  </p:cNvPr>
                  <p:cNvGrpSpPr/>
                  <p:nvPr/>
                </p:nvGrpSpPr>
                <p:grpSpPr>
                  <a:xfrm>
                    <a:off x="7203282" y="2691192"/>
                    <a:ext cx="508608" cy="170468"/>
                    <a:chOff x="7203282" y="2691192"/>
                    <a:chExt cx="508608" cy="170468"/>
                  </a:xfrm>
                </p:grpSpPr>
                <p:pic>
                  <p:nvPicPr>
                    <p:cNvPr id="90" name="Picture 14" descr="Image result for timeline">
                      <a:extLst>
                        <a:ext uri="{FF2B5EF4-FFF2-40B4-BE49-F238E27FC236}">
                          <a16:creationId xmlns:a16="http://schemas.microsoft.com/office/drawing/2014/main" id="{75648693-65D7-416A-A986-4C75BF65AB6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203282" y="2691194"/>
                      <a:ext cx="256195" cy="170466"/>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14" descr="Image result for timeline">
                      <a:extLst>
                        <a:ext uri="{FF2B5EF4-FFF2-40B4-BE49-F238E27FC236}">
                          <a16:creationId xmlns:a16="http://schemas.microsoft.com/office/drawing/2014/main" id="{859828D4-AD0B-4B97-8748-E86B43E296A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455695" y="2691192"/>
                      <a:ext cx="256195" cy="170466"/>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95" name="Picture 14" descr="Image result for timeline">
                  <a:extLst>
                    <a:ext uri="{FF2B5EF4-FFF2-40B4-BE49-F238E27FC236}">
                      <a16:creationId xmlns:a16="http://schemas.microsoft.com/office/drawing/2014/main" id="{671C88F3-08F7-47FA-9034-EE48A59DCA8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708107" y="2691189"/>
                  <a:ext cx="256195" cy="170466"/>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4" descr="Image result for timeline">
                  <a:extLst>
                    <a:ext uri="{FF2B5EF4-FFF2-40B4-BE49-F238E27FC236}">
                      <a16:creationId xmlns:a16="http://schemas.microsoft.com/office/drawing/2014/main" id="{C02F244E-53CA-4B69-91C6-A574DA5ABC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955756" y="2691185"/>
                  <a:ext cx="256195" cy="170466"/>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7" name="Title 1"/>
          <p:cNvSpPr txBox="1">
            <a:spLocks/>
          </p:cNvSpPr>
          <p:nvPr/>
        </p:nvSpPr>
        <p:spPr bwMode="auto">
          <a:xfrm>
            <a:off x="38424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pPr marL="514350" indent="-514350">
              <a:buFont typeface="+mj-lt"/>
              <a:buAutoNum type="arabicPeriod" startAt="2"/>
            </a:pPr>
            <a:r>
              <a:rPr lang="en-AU">
                <a:solidFill>
                  <a:srgbClr val="002060"/>
                </a:solidFill>
                <a:latin typeface="Georgia" pitchFamily="18" charset="0"/>
              </a:rPr>
              <a:t>Dynamic nature of user preferences</a:t>
            </a:r>
            <a:endParaRPr lang="en-US">
              <a:solidFill>
                <a:srgbClr val="002060"/>
              </a:solidFill>
              <a:latin typeface="Georgia" pitchFamily="18" charset="0"/>
            </a:endParaRPr>
          </a:p>
        </p:txBody>
      </p:sp>
      <p:sp>
        <p:nvSpPr>
          <p:cNvPr id="5" name="Slide Number Placeholder 5"/>
          <p:cNvSpPr>
            <a:spLocks noGrp="1"/>
          </p:cNvSpPr>
          <p:nvPr>
            <p:ph type="sldNum" sz="quarter" idx="11"/>
          </p:nvPr>
        </p:nvSpPr>
        <p:spPr>
          <a:xfrm>
            <a:off x="6931997" y="6334872"/>
            <a:ext cx="1904583" cy="457200"/>
          </a:xfrm>
        </p:spPr>
        <p:txBody>
          <a:bodyPr/>
          <a:lstStyle/>
          <a:p>
            <a:fld id="{4FAB73BC-B049-4115-A692-8D63A059BFB8}" type="slidenum">
              <a:rPr lang="en-US" sz="1600" smtClean="0"/>
              <a:t>5</a:t>
            </a:fld>
            <a:endParaRPr lang="en-US" sz="1600"/>
          </a:p>
        </p:txBody>
      </p:sp>
      <p:pic>
        <p:nvPicPr>
          <p:cNvPr id="3086" name="Picture 14" descr="Image result for timeline">
            <a:extLst>
              <a:ext uri="{FF2B5EF4-FFF2-40B4-BE49-F238E27FC236}">
                <a16:creationId xmlns:a16="http://schemas.microsoft.com/office/drawing/2014/main" id="{4B5C4C6C-A984-4986-A694-6516254555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8359" t="56114" r="-3454" b="34251"/>
          <a:stretch/>
        </p:blipFill>
        <p:spPr bwMode="auto">
          <a:xfrm>
            <a:off x="2032001" y="2716133"/>
            <a:ext cx="2590800" cy="211672"/>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Group 38">
            <a:extLst>
              <a:ext uri="{FF2B5EF4-FFF2-40B4-BE49-F238E27FC236}">
                <a16:creationId xmlns:a16="http://schemas.microsoft.com/office/drawing/2014/main" id="{3573CC40-0C20-4031-BB75-01A852A42968}"/>
              </a:ext>
            </a:extLst>
          </p:cNvPr>
          <p:cNvGrpSpPr/>
          <p:nvPr/>
        </p:nvGrpSpPr>
        <p:grpSpPr>
          <a:xfrm>
            <a:off x="1834864" y="2382904"/>
            <a:ext cx="2759402" cy="874398"/>
            <a:chOff x="1631662" y="2357503"/>
            <a:chExt cx="2759402" cy="874398"/>
          </a:xfrm>
        </p:grpSpPr>
        <p:grpSp>
          <p:nvGrpSpPr>
            <p:cNvPr id="8" name="Group 7">
              <a:extLst>
                <a:ext uri="{FF2B5EF4-FFF2-40B4-BE49-F238E27FC236}">
                  <a16:creationId xmlns:a16="http://schemas.microsoft.com/office/drawing/2014/main" id="{B92C40E5-7E55-4DB9-90D5-6C6CE9F8E4AF}"/>
                </a:ext>
              </a:extLst>
            </p:cNvPr>
            <p:cNvGrpSpPr/>
            <p:nvPr/>
          </p:nvGrpSpPr>
          <p:grpSpPr>
            <a:xfrm>
              <a:off x="2232793" y="2357506"/>
              <a:ext cx="380265" cy="315595"/>
              <a:chOff x="3493332" y="2933765"/>
              <a:chExt cx="624390" cy="518203"/>
            </a:xfrm>
          </p:grpSpPr>
          <p:sp>
            <p:nvSpPr>
              <p:cNvPr id="6" name="Speech Bubble: Rectangle 5">
                <a:extLst>
                  <a:ext uri="{FF2B5EF4-FFF2-40B4-BE49-F238E27FC236}">
                    <a16:creationId xmlns:a16="http://schemas.microsoft.com/office/drawing/2014/main" id="{8DBF9A79-B61A-46A4-9D11-60377FFC9D85}"/>
                  </a:ext>
                </a:extLst>
              </p:cNvPr>
              <p:cNvSpPr/>
              <p:nvPr/>
            </p:nvSpPr>
            <p:spPr bwMode="auto">
              <a:xfrm>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3078" name="Picture 6" descr="Image result for soccer video icons">
                <a:extLst>
                  <a:ext uri="{FF2B5EF4-FFF2-40B4-BE49-F238E27FC236}">
                    <a16:creationId xmlns:a16="http://schemas.microsoft.com/office/drawing/2014/main" id="{F444168C-2B97-45E6-B122-5D06A0A8F29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9">
              <a:extLst>
                <a:ext uri="{FF2B5EF4-FFF2-40B4-BE49-F238E27FC236}">
                  <a16:creationId xmlns:a16="http://schemas.microsoft.com/office/drawing/2014/main" id="{5754E580-4AD3-44EC-B1A4-9C7AEC64DF53}"/>
                </a:ext>
              </a:extLst>
            </p:cNvPr>
            <p:cNvGrpSpPr/>
            <p:nvPr/>
          </p:nvGrpSpPr>
          <p:grpSpPr>
            <a:xfrm>
              <a:off x="3130262" y="2357505"/>
              <a:ext cx="380265" cy="315595"/>
              <a:chOff x="3493332" y="2933765"/>
              <a:chExt cx="624390" cy="518203"/>
            </a:xfrm>
          </p:grpSpPr>
          <p:sp>
            <p:nvSpPr>
              <p:cNvPr id="21" name="Speech Bubble: Rectangle 20">
                <a:extLst>
                  <a:ext uri="{FF2B5EF4-FFF2-40B4-BE49-F238E27FC236}">
                    <a16:creationId xmlns:a16="http://schemas.microsoft.com/office/drawing/2014/main" id="{2DAC8B02-43DF-4C4F-B802-73861CF204E4}"/>
                  </a:ext>
                </a:extLst>
              </p:cNvPr>
              <p:cNvSpPr/>
              <p:nvPr/>
            </p:nvSpPr>
            <p:spPr bwMode="auto">
              <a:xfrm>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22" name="Picture 6" descr="Image result for soccer video icons">
                <a:extLst>
                  <a:ext uri="{FF2B5EF4-FFF2-40B4-BE49-F238E27FC236}">
                    <a16:creationId xmlns:a16="http://schemas.microsoft.com/office/drawing/2014/main" id="{381BD133-28D1-4E66-8F97-6A8666BCB5E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a:extLst>
                <a:ext uri="{FF2B5EF4-FFF2-40B4-BE49-F238E27FC236}">
                  <a16:creationId xmlns:a16="http://schemas.microsoft.com/office/drawing/2014/main" id="{7F6EC371-1D51-4E10-B749-1EB7920C52C5}"/>
                </a:ext>
              </a:extLst>
            </p:cNvPr>
            <p:cNvGrpSpPr/>
            <p:nvPr/>
          </p:nvGrpSpPr>
          <p:grpSpPr>
            <a:xfrm>
              <a:off x="4010799" y="2357503"/>
              <a:ext cx="380265" cy="315595"/>
              <a:chOff x="3493332" y="2933765"/>
              <a:chExt cx="624390" cy="518203"/>
            </a:xfrm>
          </p:grpSpPr>
          <p:sp>
            <p:nvSpPr>
              <p:cNvPr id="24" name="Speech Bubble: Rectangle 23">
                <a:extLst>
                  <a:ext uri="{FF2B5EF4-FFF2-40B4-BE49-F238E27FC236}">
                    <a16:creationId xmlns:a16="http://schemas.microsoft.com/office/drawing/2014/main" id="{B72C30FD-95A3-4320-80B4-7D2E02D82F20}"/>
                  </a:ext>
                </a:extLst>
              </p:cNvPr>
              <p:cNvSpPr/>
              <p:nvPr/>
            </p:nvSpPr>
            <p:spPr bwMode="auto">
              <a:xfrm>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25" name="Picture 6" descr="Image result for soccer video icons">
                <a:extLst>
                  <a:ext uri="{FF2B5EF4-FFF2-40B4-BE49-F238E27FC236}">
                    <a16:creationId xmlns:a16="http://schemas.microsoft.com/office/drawing/2014/main" id="{12702B5A-A343-4936-A522-1946AE8CD73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Group 25">
              <a:extLst>
                <a:ext uri="{FF2B5EF4-FFF2-40B4-BE49-F238E27FC236}">
                  <a16:creationId xmlns:a16="http://schemas.microsoft.com/office/drawing/2014/main" id="{1E20EC2C-8508-4E5F-9B09-8DFD7E9A2257}"/>
                </a:ext>
              </a:extLst>
            </p:cNvPr>
            <p:cNvGrpSpPr/>
            <p:nvPr/>
          </p:nvGrpSpPr>
          <p:grpSpPr>
            <a:xfrm>
              <a:off x="1631662" y="2916306"/>
              <a:ext cx="380265" cy="315595"/>
              <a:chOff x="3493332" y="2933765"/>
              <a:chExt cx="624390" cy="518203"/>
            </a:xfrm>
          </p:grpSpPr>
          <p:sp>
            <p:nvSpPr>
              <p:cNvPr id="27" name="Speech Bubble: Rectangle 26">
                <a:extLst>
                  <a:ext uri="{FF2B5EF4-FFF2-40B4-BE49-F238E27FC236}">
                    <a16:creationId xmlns:a16="http://schemas.microsoft.com/office/drawing/2014/main" id="{02EA44F0-E134-45B3-BD06-8EDFEDEB6C5B}"/>
                  </a:ext>
                </a:extLst>
              </p:cNvPr>
              <p:cNvSpPr/>
              <p:nvPr/>
            </p:nvSpPr>
            <p:spPr bwMode="auto">
              <a:xfrm rot="10800000">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28" name="Picture 6" descr="Image result for soccer video icons">
                <a:extLst>
                  <a:ext uri="{FF2B5EF4-FFF2-40B4-BE49-F238E27FC236}">
                    <a16:creationId xmlns:a16="http://schemas.microsoft.com/office/drawing/2014/main" id="{1CC65C64-2505-426F-ADD8-80CD535BB72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oup 28">
              <a:extLst>
                <a:ext uri="{FF2B5EF4-FFF2-40B4-BE49-F238E27FC236}">
                  <a16:creationId xmlns:a16="http://schemas.microsoft.com/office/drawing/2014/main" id="{003865E2-2A4D-4A17-BCC7-A8BFEF050AA6}"/>
                </a:ext>
              </a:extLst>
            </p:cNvPr>
            <p:cNvGrpSpPr/>
            <p:nvPr/>
          </p:nvGrpSpPr>
          <p:grpSpPr>
            <a:xfrm>
              <a:off x="2520658" y="2916303"/>
              <a:ext cx="380265" cy="315595"/>
              <a:chOff x="3493332" y="2933765"/>
              <a:chExt cx="624390" cy="518203"/>
            </a:xfrm>
          </p:grpSpPr>
          <p:sp>
            <p:nvSpPr>
              <p:cNvPr id="30" name="Speech Bubble: Rectangle 29">
                <a:extLst>
                  <a:ext uri="{FF2B5EF4-FFF2-40B4-BE49-F238E27FC236}">
                    <a16:creationId xmlns:a16="http://schemas.microsoft.com/office/drawing/2014/main" id="{C3FBD0CD-FAFA-4B41-91CB-4F59467FAD72}"/>
                  </a:ext>
                </a:extLst>
              </p:cNvPr>
              <p:cNvSpPr/>
              <p:nvPr/>
            </p:nvSpPr>
            <p:spPr bwMode="auto">
              <a:xfrm rot="10800000">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31" name="Picture 6" descr="Image result for soccer video icons">
                <a:extLst>
                  <a:ext uri="{FF2B5EF4-FFF2-40B4-BE49-F238E27FC236}">
                    <a16:creationId xmlns:a16="http://schemas.microsoft.com/office/drawing/2014/main" id="{0753F99C-CC77-453A-B760-0F21FE01304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a:extLst>
                <a:ext uri="{FF2B5EF4-FFF2-40B4-BE49-F238E27FC236}">
                  <a16:creationId xmlns:a16="http://schemas.microsoft.com/office/drawing/2014/main" id="{B7279F37-E93B-4104-8A00-3D20B67D4D8A}"/>
                </a:ext>
              </a:extLst>
            </p:cNvPr>
            <p:cNvGrpSpPr/>
            <p:nvPr/>
          </p:nvGrpSpPr>
          <p:grpSpPr>
            <a:xfrm>
              <a:off x="3409655" y="2916302"/>
              <a:ext cx="380265" cy="315595"/>
              <a:chOff x="3493332" y="2933765"/>
              <a:chExt cx="624390" cy="518203"/>
            </a:xfrm>
          </p:grpSpPr>
          <p:sp>
            <p:nvSpPr>
              <p:cNvPr id="33" name="Speech Bubble: Rectangle 32">
                <a:extLst>
                  <a:ext uri="{FF2B5EF4-FFF2-40B4-BE49-F238E27FC236}">
                    <a16:creationId xmlns:a16="http://schemas.microsoft.com/office/drawing/2014/main" id="{3ABFEC22-58BF-4B64-9CA3-E76E5A8C2A71}"/>
                  </a:ext>
                </a:extLst>
              </p:cNvPr>
              <p:cNvSpPr/>
              <p:nvPr/>
            </p:nvSpPr>
            <p:spPr bwMode="auto">
              <a:xfrm rot="10800000">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34" name="Picture 6" descr="Image result for soccer video icons">
                <a:extLst>
                  <a:ext uri="{FF2B5EF4-FFF2-40B4-BE49-F238E27FC236}">
                    <a16:creationId xmlns:a16="http://schemas.microsoft.com/office/drawing/2014/main" id="{6288DA0C-C5EA-41D5-99A3-083A4C628F1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3100" name="Picture 28" descr="Image result for football fan icon">
            <a:extLst>
              <a:ext uri="{FF2B5EF4-FFF2-40B4-BE49-F238E27FC236}">
                <a16:creationId xmlns:a16="http://schemas.microsoft.com/office/drawing/2014/main" id="{8FB0C312-4CFF-436B-AB18-6FCCECC375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02489" y="2388091"/>
            <a:ext cx="650018" cy="650018"/>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033F94A2-D418-4EDE-9924-CAB165F3FFAC}"/>
              </a:ext>
            </a:extLst>
          </p:cNvPr>
          <p:cNvGrpSpPr/>
          <p:nvPr/>
        </p:nvGrpSpPr>
        <p:grpSpPr>
          <a:xfrm>
            <a:off x="901642" y="2538086"/>
            <a:ext cx="645376" cy="525424"/>
            <a:chOff x="698440" y="2512685"/>
            <a:chExt cx="645376" cy="525424"/>
          </a:xfrm>
        </p:grpSpPr>
        <p:pic>
          <p:nvPicPr>
            <p:cNvPr id="3090" name="Picture 18" descr="Image result for football fan icon">
              <a:extLst>
                <a:ext uri="{FF2B5EF4-FFF2-40B4-BE49-F238E27FC236}">
                  <a16:creationId xmlns:a16="http://schemas.microsoft.com/office/drawing/2014/main" id="{5A6804D3-37F7-4659-80B0-C500FB65775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8392" y="2512685"/>
              <a:ext cx="525424" cy="525424"/>
            </a:xfrm>
            <a:prstGeom prst="rect">
              <a:avLst/>
            </a:prstGeom>
            <a:noFill/>
            <a:extLst>
              <a:ext uri="{909E8E84-426E-40DD-AFC4-6F175D3DCCD1}">
                <a14:hiddenFill xmlns:a14="http://schemas.microsoft.com/office/drawing/2010/main">
                  <a:solidFill>
                    <a:srgbClr val="FFFFFF"/>
                  </a:solidFill>
                </a14:hiddenFill>
              </a:ext>
            </a:extLst>
          </p:spPr>
        </p:pic>
        <p:pic>
          <p:nvPicPr>
            <p:cNvPr id="3102" name="Picture 30" descr="Image result for sports fan icon">
              <a:extLst>
                <a:ext uri="{FF2B5EF4-FFF2-40B4-BE49-F238E27FC236}">
                  <a16:creationId xmlns:a16="http://schemas.microsoft.com/office/drawing/2014/main" id="{250B1F40-49AD-4E08-A0BD-EF6737ADF8A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8440" y="2836810"/>
              <a:ext cx="191029" cy="1910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0" name="Group 39">
            <a:extLst>
              <a:ext uri="{FF2B5EF4-FFF2-40B4-BE49-F238E27FC236}">
                <a16:creationId xmlns:a16="http://schemas.microsoft.com/office/drawing/2014/main" id="{5253F164-6F80-4311-A885-6680B98139AD}"/>
              </a:ext>
            </a:extLst>
          </p:cNvPr>
          <p:cNvGrpSpPr/>
          <p:nvPr/>
        </p:nvGrpSpPr>
        <p:grpSpPr>
          <a:xfrm>
            <a:off x="6324077" y="2289525"/>
            <a:ext cx="996128" cy="953938"/>
            <a:chOff x="6027744" y="2289525"/>
            <a:chExt cx="996128" cy="953938"/>
          </a:xfrm>
        </p:grpSpPr>
        <p:grpSp>
          <p:nvGrpSpPr>
            <p:cNvPr id="47" name="Group 46">
              <a:extLst>
                <a:ext uri="{FF2B5EF4-FFF2-40B4-BE49-F238E27FC236}">
                  <a16:creationId xmlns:a16="http://schemas.microsoft.com/office/drawing/2014/main" id="{1201F66C-BA1A-4646-B524-F0BC9833BF94}"/>
                </a:ext>
              </a:extLst>
            </p:cNvPr>
            <p:cNvGrpSpPr/>
            <p:nvPr/>
          </p:nvGrpSpPr>
          <p:grpSpPr>
            <a:xfrm>
              <a:off x="6027744" y="2289525"/>
              <a:ext cx="380265" cy="315595"/>
              <a:chOff x="3493332" y="2933765"/>
              <a:chExt cx="624390" cy="518203"/>
            </a:xfrm>
          </p:grpSpPr>
          <p:sp>
            <p:nvSpPr>
              <p:cNvPr id="60" name="Speech Bubble: Rectangle 59">
                <a:extLst>
                  <a:ext uri="{FF2B5EF4-FFF2-40B4-BE49-F238E27FC236}">
                    <a16:creationId xmlns:a16="http://schemas.microsoft.com/office/drawing/2014/main" id="{6CB413CC-11AC-4862-B513-54CB75D73089}"/>
                  </a:ext>
                </a:extLst>
              </p:cNvPr>
              <p:cNvSpPr/>
              <p:nvPr/>
            </p:nvSpPr>
            <p:spPr bwMode="auto">
              <a:xfrm flipH="1">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61" name="Picture 6" descr="Image result for soccer video icons">
                <a:extLst>
                  <a:ext uri="{FF2B5EF4-FFF2-40B4-BE49-F238E27FC236}">
                    <a16:creationId xmlns:a16="http://schemas.microsoft.com/office/drawing/2014/main" id="{9AB5670F-1240-4C24-B48A-512FEE656F2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4" name="Group 63">
              <a:extLst>
                <a:ext uri="{FF2B5EF4-FFF2-40B4-BE49-F238E27FC236}">
                  <a16:creationId xmlns:a16="http://schemas.microsoft.com/office/drawing/2014/main" id="{3B32E737-236D-4BE0-BF20-FA124448D419}"/>
                </a:ext>
              </a:extLst>
            </p:cNvPr>
            <p:cNvGrpSpPr/>
            <p:nvPr/>
          </p:nvGrpSpPr>
          <p:grpSpPr>
            <a:xfrm>
              <a:off x="6028459" y="2932786"/>
              <a:ext cx="379568" cy="310366"/>
              <a:chOff x="3499655" y="2933763"/>
              <a:chExt cx="623246" cy="509617"/>
            </a:xfrm>
          </p:grpSpPr>
          <p:sp>
            <p:nvSpPr>
              <p:cNvPr id="65" name="Speech Bubble: Rectangle 64">
                <a:extLst>
                  <a:ext uri="{FF2B5EF4-FFF2-40B4-BE49-F238E27FC236}">
                    <a16:creationId xmlns:a16="http://schemas.microsoft.com/office/drawing/2014/main" id="{D6DE3014-7902-4DFB-9AE8-474EA971354D}"/>
                  </a:ext>
                </a:extLst>
              </p:cNvPr>
              <p:cNvSpPr/>
              <p:nvPr/>
            </p:nvSpPr>
            <p:spPr bwMode="auto">
              <a:xfrm flipH="1" flipV="1">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66" name="Picture 6" descr="Image result for soccer video icons">
                <a:extLst>
                  <a:ext uri="{FF2B5EF4-FFF2-40B4-BE49-F238E27FC236}">
                    <a16:creationId xmlns:a16="http://schemas.microsoft.com/office/drawing/2014/main" id="{4BFF6D49-BD01-4705-86C4-BBE66F3C7AF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504834" y="293376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7" name="Group 66">
              <a:extLst>
                <a:ext uri="{FF2B5EF4-FFF2-40B4-BE49-F238E27FC236}">
                  <a16:creationId xmlns:a16="http://schemas.microsoft.com/office/drawing/2014/main" id="{E94D8D1C-1DD9-4805-9932-5E0AA58D186D}"/>
                </a:ext>
              </a:extLst>
            </p:cNvPr>
            <p:cNvGrpSpPr/>
            <p:nvPr/>
          </p:nvGrpSpPr>
          <p:grpSpPr>
            <a:xfrm>
              <a:off x="6644775" y="2932789"/>
              <a:ext cx="379097" cy="310674"/>
              <a:chOff x="3499655" y="2933258"/>
              <a:chExt cx="622472" cy="510122"/>
            </a:xfrm>
          </p:grpSpPr>
          <p:sp>
            <p:nvSpPr>
              <p:cNvPr id="68" name="Speech Bubble: Rectangle 67">
                <a:extLst>
                  <a:ext uri="{FF2B5EF4-FFF2-40B4-BE49-F238E27FC236}">
                    <a16:creationId xmlns:a16="http://schemas.microsoft.com/office/drawing/2014/main" id="{AA65DAE4-104F-4124-B57C-48A34989D34F}"/>
                  </a:ext>
                </a:extLst>
              </p:cNvPr>
              <p:cNvSpPr/>
              <p:nvPr/>
            </p:nvSpPr>
            <p:spPr bwMode="auto">
              <a:xfrm flipV="1">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69" name="Picture 6" descr="Image result for soccer video icons">
                <a:extLst>
                  <a:ext uri="{FF2B5EF4-FFF2-40B4-BE49-F238E27FC236}">
                    <a16:creationId xmlns:a16="http://schemas.microsoft.com/office/drawing/2014/main" id="{BDA4549E-4509-482F-A1D0-4143C95D753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504060" y="2933258"/>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0" name="Group 69">
              <a:extLst>
                <a:ext uri="{FF2B5EF4-FFF2-40B4-BE49-F238E27FC236}">
                  <a16:creationId xmlns:a16="http://schemas.microsoft.com/office/drawing/2014/main" id="{C7BC34F8-500C-4EEA-B922-8B524EDABFD0}"/>
                </a:ext>
              </a:extLst>
            </p:cNvPr>
            <p:cNvGrpSpPr/>
            <p:nvPr/>
          </p:nvGrpSpPr>
          <p:grpSpPr>
            <a:xfrm>
              <a:off x="6643433" y="2302705"/>
              <a:ext cx="379097" cy="310674"/>
              <a:chOff x="3499655" y="2933258"/>
              <a:chExt cx="622472" cy="510122"/>
            </a:xfrm>
          </p:grpSpPr>
          <p:sp>
            <p:nvSpPr>
              <p:cNvPr id="71" name="Speech Bubble: Rectangle 70">
                <a:extLst>
                  <a:ext uri="{FF2B5EF4-FFF2-40B4-BE49-F238E27FC236}">
                    <a16:creationId xmlns:a16="http://schemas.microsoft.com/office/drawing/2014/main" id="{DBBAA5D7-FD0E-4145-92BE-8CE910FA8DF1}"/>
                  </a:ext>
                </a:extLst>
              </p:cNvPr>
              <p:cNvSpPr/>
              <p:nvPr/>
            </p:nvSpPr>
            <p:spPr bwMode="auto">
              <a:xfrm>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72" name="Picture 6" descr="Image result for soccer video icons">
                <a:extLst>
                  <a:ext uri="{FF2B5EF4-FFF2-40B4-BE49-F238E27FC236}">
                    <a16:creationId xmlns:a16="http://schemas.microsoft.com/office/drawing/2014/main" id="{D6FA3220-CE7C-4A22-BF09-229505DFF31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504060" y="2933258"/>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1530436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22" presetClass="entr" presetSubtype="8" fill="hold" nodeType="withEffect">
                                  <p:stCondLst>
                                    <p:cond delay="0"/>
                                  </p:stCondLst>
                                  <p:childTnLst>
                                    <p:set>
                                      <p:cBhvr>
                                        <p:cTn id="12" dur="1" fill="hold">
                                          <p:stCondLst>
                                            <p:cond delay="0"/>
                                          </p:stCondLst>
                                        </p:cTn>
                                        <p:tgtEl>
                                          <p:spTgt spid="3086"/>
                                        </p:tgtEl>
                                        <p:attrNameLst>
                                          <p:attrName>style.visibility</p:attrName>
                                        </p:attrNameLst>
                                      </p:cBhvr>
                                      <p:to>
                                        <p:strVal val="visible"/>
                                      </p:to>
                                    </p:set>
                                    <p:animEffect transition="in" filter="wipe(left)">
                                      <p:cBhvr>
                                        <p:cTn id="13" dur="1000"/>
                                        <p:tgtEl>
                                          <p:spTgt spid="3086"/>
                                        </p:tgtEl>
                                      </p:cBhvr>
                                    </p:animEffec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9"/>
                                          </p:stCondLst>
                                        </p:cTn>
                                        <p:tgtEl>
                                          <p:spTgt spid="3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100"/>
                                        </p:tgtEl>
                                        <p:attrNameLst>
                                          <p:attrName>style.visibility</p:attrName>
                                        </p:attrNameLst>
                                      </p:cBhvr>
                                      <p:to>
                                        <p:strVal val="visible"/>
                                      </p:to>
                                    </p:set>
                                  </p:childTnLst>
                                </p:cTn>
                              </p:par>
                              <p:par>
                                <p:cTn id="21" presetID="22" presetClass="entr" presetSubtype="8"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left)">
                                      <p:cBhvr>
                                        <p:cTn id="23" dur="750"/>
                                        <p:tgtEl>
                                          <p:spTgt spid="41"/>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9"/>
                                          </p:stCondLst>
                                        </p:cTn>
                                        <p:tgtEl>
                                          <p:spTgt spid="4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502" y="1371604"/>
            <a:ext cx="8593498" cy="5219695"/>
          </a:xfrm>
        </p:spPr>
        <p:txBody>
          <a:bodyPr/>
          <a:lstStyle/>
          <a:p>
            <a:pPr marL="457200" indent="-457200">
              <a:spcBef>
                <a:spcPts val="1200"/>
              </a:spcBef>
              <a:buFont typeface="Arial" pitchFamily="34" charset="0"/>
              <a:buChar char="•"/>
            </a:pPr>
            <a:r>
              <a:rPr lang="en-US" sz="2200" b="0">
                <a:solidFill>
                  <a:schemeClr val="tx1"/>
                </a:solidFill>
                <a:latin typeface="Georgia" pitchFamily="18" charset="0"/>
              </a:rPr>
              <a:t>Both issues </a:t>
            </a:r>
            <a:r>
              <a:rPr lang="en-US" sz="2200">
                <a:solidFill>
                  <a:schemeClr val="tx1"/>
                </a:solidFill>
                <a:latin typeface="Georgia" pitchFamily="18" charset="0"/>
              </a:rPr>
              <a:t>co-exist</a:t>
            </a:r>
            <a:r>
              <a:rPr lang="en-US" sz="2200" b="0">
                <a:solidFill>
                  <a:schemeClr val="tx1"/>
                </a:solidFill>
                <a:latin typeface="Georgia" pitchFamily="18" charset="0"/>
              </a:rPr>
              <a:t> in a typical RS</a:t>
            </a:r>
          </a:p>
          <a:p>
            <a:pPr marL="794984" lvl="1" indent="-457200">
              <a:spcBef>
                <a:spcPts val="1200"/>
              </a:spcBef>
              <a:buFont typeface="Arial" pitchFamily="34" charset="0"/>
              <a:buChar char="•"/>
            </a:pPr>
            <a:r>
              <a:rPr lang="en-US" sz="2200" b="0">
                <a:solidFill>
                  <a:schemeClr val="tx1"/>
                </a:solidFill>
                <a:latin typeface="Georgia" pitchFamily="18" charset="0"/>
              </a:rPr>
              <a:t>Limits the achievable recommender quality</a:t>
            </a:r>
          </a:p>
          <a:p>
            <a:pPr marL="457200" indent="-457200">
              <a:spcBef>
                <a:spcPts val="1200"/>
              </a:spcBef>
              <a:buFont typeface="Arial" pitchFamily="34" charset="0"/>
              <a:buChar char="•"/>
            </a:pPr>
            <a:endParaRPr lang="en-US" sz="2200" b="0">
              <a:solidFill>
                <a:schemeClr val="tx1"/>
              </a:solidFill>
              <a:latin typeface="Georgia" pitchFamily="18" charset="0"/>
            </a:endParaRPr>
          </a:p>
          <a:p>
            <a:pPr marL="457200" indent="-457200">
              <a:spcBef>
                <a:spcPts val="1200"/>
              </a:spcBef>
              <a:buFont typeface="Arial" pitchFamily="34" charset="0"/>
              <a:buChar char="•"/>
            </a:pPr>
            <a:endParaRPr lang="en-US" sz="2200" b="0">
              <a:solidFill>
                <a:schemeClr val="tx1"/>
              </a:solidFill>
              <a:latin typeface="Georgia" pitchFamily="18" charset="0"/>
            </a:endParaRPr>
          </a:p>
          <a:p>
            <a:pPr marL="457200" indent="-457200">
              <a:spcBef>
                <a:spcPts val="1200"/>
              </a:spcBef>
              <a:buFont typeface="Arial" pitchFamily="34" charset="0"/>
              <a:buChar char="•"/>
            </a:pPr>
            <a:r>
              <a:rPr lang="en-US" sz="2200" b="0">
                <a:solidFill>
                  <a:schemeClr val="tx1"/>
                </a:solidFill>
                <a:latin typeface="Georgia" pitchFamily="18" charset="0"/>
              </a:rPr>
              <a:t>How to handle </a:t>
            </a:r>
            <a:r>
              <a:rPr lang="en-US" sz="2200">
                <a:solidFill>
                  <a:schemeClr val="tx1"/>
                </a:solidFill>
                <a:latin typeface="Georgia" pitchFamily="18" charset="0"/>
              </a:rPr>
              <a:t>both issues </a:t>
            </a:r>
            <a:r>
              <a:rPr lang="en-US" sz="2200" b="0">
                <a:solidFill>
                  <a:schemeClr val="tx1"/>
                </a:solidFill>
                <a:latin typeface="Georgia" pitchFamily="18" charset="0"/>
              </a:rPr>
              <a:t>effectively in a </a:t>
            </a:r>
            <a:r>
              <a:rPr lang="en-US" sz="2200">
                <a:solidFill>
                  <a:schemeClr val="tx1"/>
                </a:solidFill>
                <a:latin typeface="Georgia" pitchFamily="18" charset="0"/>
              </a:rPr>
              <a:t>consolidated solution</a:t>
            </a:r>
            <a:r>
              <a:rPr lang="en-US" sz="2200" b="0">
                <a:solidFill>
                  <a:schemeClr val="tx1"/>
                </a:solidFill>
                <a:latin typeface="Georgia" pitchFamily="18" charset="0"/>
              </a:rPr>
              <a:t>?</a:t>
            </a:r>
          </a:p>
          <a:p>
            <a:pPr marL="532516" indent="-457200">
              <a:spcBef>
                <a:spcPts val="1200"/>
              </a:spcBef>
              <a:buFont typeface="Arial" pitchFamily="34" charset="0"/>
              <a:buChar char="•"/>
            </a:pPr>
            <a:endParaRPr lang="en-US" sz="2200" b="0">
              <a:solidFill>
                <a:schemeClr val="tx1"/>
              </a:solidFill>
              <a:latin typeface="Georgia" pitchFamily="18" charset="0"/>
            </a:endParaRPr>
          </a:p>
          <a:p>
            <a:pPr marL="598216" indent="-457200">
              <a:spcBef>
                <a:spcPts val="1200"/>
              </a:spcBef>
              <a:buFont typeface="Arial" pitchFamily="34" charset="0"/>
              <a:buChar char="•"/>
            </a:pPr>
            <a:endParaRPr lang="en-US" sz="2200" baseline="30000">
              <a:solidFill>
                <a:schemeClr val="tx1"/>
              </a:solidFill>
              <a:latin typeface="Georgia" pitchFamily="18" charset="0"/>
            </a:endParaRPr>
          </a:p>
        </p:txBody>
      </p:sp>
      <p:sp>
        <p:nvSpPr>
          <p:cNvPr id="7"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AU">
                <a:solidFill>
                  <a:srgbClr val="002060"/>
                </a:solidFill>
                <a:latin typeface="Georgia" pitchFamily="18" charset="0"/>
              </a:rPr>
              <a:t>Motivation</a:t>
            </a:r>
            <a:endParaRPr lang="en-US">
              <a:solidFill>
                <a:srgbClr val="002060"/>
              </a:solidFill>
              <a:latin typeface="Georgia" pitchFamily="18" charset="0"/>
            </a:endParaRPr>
          </a:p>
        </p:txBody>
      </p:sp>
      <p:sp>
        <p:nvSpPr>
          <p:cNvPr id="5" name="Slide Number Placeholder 5"/>
          <p:cNvSpPr>
            <a:spLocks noGrp="1"/>
          </p:cNvSpPr>
          <p:nvPr>
            <p:ph type="sldNum" sz="quarter" idx="11"/>
          </p:nvPr>
        </p:nvSpPr>
        <p:spPr>
          <a:xfrm>
            <a:off x="6931997" y="6334872"/>
            <a:ext cx="1904583" cy="457200"/>
          </a:xfrm>
        </p:spPr>
        <p:txBody>
          <a:bodyPr/>
          <a:lstStyle/>
          <a:p>
            <a:fld id="{4FAB73BC-B049-4115-A692-8D63A059BFB8}" type="slidenum">
              <a:rPr lang="en-US" sz="1600" smtClean="0"/>
              <a:t>6</a:t>
            </a:fld>
            <a:endParaRPr lang="en-US" sz="1600"/>
          </a:p>
        </p:txBody>
      </p:sp>
    </p:spTree>
    <p:extLst>
      <p:ext uri="{BB962C8B-B14F-4D97-AF65-F5344CB8AC3E}">
        <p14:creationId xmlns:p14="http://schemas.microsoft.com/office/powerpoint/2010/main" val="1165888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502" y="1406543"/>
            <a:ext cx="8351673" cy="4279621"/>
          </a:xfrm>
        </p:spPr>
        <p:txBody>
          <a:bodyPr>
            <a:normAutofit/>
          </a:bodyPr>
          <a:lstStyle/>
          <a:p>
            <a:pPr marL="457200" indent="-457200">
              <a:lnSpc>
                <a:spcPct val="100000"/>
              </a:lnSpc>
              <a:spcBef>
                <a:spcPts val="600"/>
              </a:spcBef>
              <a:buFont typeface="Arial" panose="020B0604020202020204" pitchFamily="34" charset="0"/>
              <a:buChar char="•"/>
            </a:pPr>
            <a:r>
              <a:rPr lang="en-US" sz="2000" b="0">
                <a:solidFill>
                  <a:schemeClr val="tx1"/>
                </a:solidFill>
                <a:latin typeface="Georgia" panose="02040502050405020303" pitchFamily="18" charset="0"/>
              </a:rPr>
              <a:t>We propose</a:t>
            </a:r>
            <a:r>
              <a:rPr lang="en-US" sz="2000">
                <a:solidFill>
                  <a:schemeClr val="tx1"/>
                </a:solidFill>
                <a:latin typeface="Georgia" panose="02040502050405020303" pitchFamily="18" charset="0"/>
              </a:rPr>
              <a:t> :</a:t>
            </a:r>
          </a:p>
          <a:p>
            <a:pPr marL="936000" lvl="1" indent="-457200">
              <a:spcBef>
                <a:spcPts val="600"/>
              </a:spcBef>
              <a:buFont typeface="Arial" panose="020B0604020202020204" pitchFamily="34" charset="0"/>
              <a:buChar char="•"/>
            </a:pPr>
            <a:r>
              <a:rPr lang="en-US" sz="2000">
                <a:solidFill>
                  <a:schemeClr val="tx1"/>
                </a:solidFill>
                <a:latin typeface="Georgia" panose="02040502050405020303" pitchFamily="18" charset="0"/>
              </a:rPr>
              <a:t>Hybrid (Content based + Collaborative Filtering based)</a:t>
            </a:r>
          </a:p>
          <a:p>
            <a:pPr marL="936000" lvl="1" indent="-457200">
              <a:spcBef>
                <a:spcPts val="600"/>
              </a:spcBef>
              <a:buFont typeface="Arial" panose="020B0604020202020204" pitchFamily="34" charset="0"/>
              <a:buChar char="•"/>
            </a:pPr>
            <a:r>
              <a:rPr lang="en-US" sz="2000">
                <a:solidFill>
                  <a:schemeClr val="tx1"/>
                </a:solidFill>
                <a:latin typeface="Georgia" panose="02040502050405020303" pitchFamily="18" charset="0"/>
              </a:rPr>
              <a:t>Time aware</a:t>
            </a:r>
          </a:p>
          <a:p>
            <a:pPr marL="936000" lvl="1" indent="-457200">
              <a:spcBef>
                <a:spcPts val="600"/>
              </a:spcBef>
              <a:buFont typeface="Arial" panose="020B0604020202020204" pitchFamily="34" charset="0"/>
              <a:buChar char="•"/>
            </a:pPr>
            <a:r>
              <a:rPr lang="en-US" sz="2000" b="0">
                <a:solidFill>
                  <a:schemeClr val="tx1"/>
                </a:solidFill>
                <a:latin typeface="Georgia" panose="02040502050405020303" pitchFamily="18" charset="0"/>
              </a:rPr>
              <a:t>C</a:t>
            </a:r>
            <a:r>
              <a:rPr lang="en-US" sz="2000">
                <a:solidFill>
                  <a:schemeClr val="tx1"/>
                </a:solidFill>
                <a:latin typeface="Georgia" panose="02040502050405020303" pitchFamily="18" charset="0"/>
              </a:rPr>
              <a:t>ross-network,</a:t>
            </a:r>
            <a:r>
              <a:rPr lang="en-US" sz="2000" b="0">
                <a:solidFill>
                  <a:schemeClr val="tx1"/>
                </a:solidFill>
                <a:latin typeface="Georgia" panose="02040502050405020303" pitchFamily="18" charset="0"/>
              </a:rPr>
              <a:t> recommender solution</a:t>
            </a:r>
          </a:p>
          <a:p>
            <a:pPr marL="457200" indent="-457200" algn="just">
              <a:lnSpc>
                <a:spcPct val="100000"/>
              </a:lnSpc>
              <a:spcBef>
                <a:spcPts val="600"/>
              </a:spcBef>
              <a:buFont typeface="Arial" panose="020B0604020202020204" pitchFamily="34" charset="0"/>
              <a:buChar char="•"/>
            </a:pPr>
            <a:endParaRPr lang="en-US" sz="2000" b="0">
              <a:solidFill>
                <a:schemeClr val="tx1"/>
              </a:solidFill>
              <a:latin typeface="Georgia" panose="02040502050405020303" pitchFamily="18" charset="0"/>
            </a:endParaRPr>
          </a:p>
          <a:p>
            <a:pPr marL="457200" indent="-457200">
              <a:lnSpc>
                <a:spcPct val="100000"/>
              </a:lnSpc>
              <a:spcBef>
                <a:spcPts val="600"/>
              </a:spcBef>
              <a:buFont typeface="Arial" panose="020B0604020202020204" pitchFamily="34" charset="0"/>
              <a:buChar char="•"/>
            </a:pPr>
            <a:r>
              <a:rPr lang="en-US" sz="2000" b="0">
                <a:solidFill>
                  <a:schemeClr val="tx1"/>
                </a:solidFill>
                <a:latin typeface="Georgia" panose="02040502050405020303" pitchFamily="18" charset="0"/>
              </a:rPr>
              <a:t>Illustrated using Twitter auxiliary information for YouTube video recommendations</a:t>
            </a:r>
          </a:p>
        </p:txBody>
      </p:sp>
      <p:sp>
        <p:nvSpPr>
          <p:cNvPr id="12"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AU">
                <a:solidFill>
                  <a:srgbClr val="002060"/>
                </a:solidFill>
                <a:latin typeface="Georgia" pitchFamily="18" charset="0"/>
              </a:rPr>
              <a:t>Our solution</a:t>
            </a:r>
            <a:endParaRPr lang="en-US">
              <a:solidFill>
                <a:srgbClr val="002060"/>
              </a:solidFill>
              <a:latin typeface="Georgia" pitchFamily="18" charset="0"/>
            </a:endParaRPr>
          </a:p>
        </p:txBody>
      </p:sp>
      <p:grpSp>
        <p:nvGrpSpPr>
          <p:cNvPr id="2" name="Group 1"/>
          <p:cNvGrpSpPr/>
          <p:nvPr/>
        </p:nvGrpSpPr>
        <p:grpSpPr>
          <a:xfrm>
            <a:off x="1896452" y="4322266"/>
            <a:ext cx="5461170" cy="1686309"/>
            <a:chOff x="1855603" y="3802278"/>
            <a:chExt cx="5461170" cy="1686309"/>
          </a:xfrm>
        </p:grpSpPr>
        <p:grpSp>
          <p:nvGrpSpPr>
            <p:cNvPr id="14" name="Group 13"/>
            <p:cNvGrpSpPr/>
            <p:nvPr/>
          </p:nvGrpSpPr>
          <p:grpSpPr>
            <a:xfrm>
              <a:off x="1855603" y="5150033"/>
              <a:ext cx="5461170" cy="338554"/>
              <a:chOff x="1857928" y="4905275"/>
              <a:chExt cx="5461170" cy="338554"/>
            </a:xfrm>
          </p:grpSpPr>
          <p:sp>
            <p:nvSpPr>
              <p:cNvPr id="11" name="TextBox 10"/>
              <p:cNvSpPr txBox="1"/>
              <p:nvPr/>
            </p:nvSpPr>
            <p:spPr>
              <a:xfrm>
                <a:off x="1857928" y="4905275"/>
                <a:ext cx="1479892" cy="338554"/>
              </a:xfrm>
              <a:prstGeom prst="rect">
                <a:avLst/>
              </a:prstGeom>
              <a:noFill/>
            </p:spPr>
            <p:txBody>
              <a:bodyPr wrap="none" rtlCol="0">
                <a:spAutoFit/>
              </a:bodyPr>
              <a:lstStyle/>
              <a:p>
                <a:r>
                  <a:rPr lang="en-US" sz="1600"/>
                  <a:t>Source network</a:t>
                </a:r>
              </a:p>
            </p:txBody>
          </p:sp>
          <p:sp>
            <p:nvSpPr>
              <p:cNvPr id="13" name="TextBox 12"/>
              <p:cNvSpPr txBox="1"/>
              <p:nvPr/>
            </p:nvSpPr>
            <p:spPr>
              <a:xfrm>
                <a:off x="5893660" y="4905275"/>
                <a:ext cx="1425438" cy="338554"/>
              </a:xfrm>
              <a:prstGeom prst="rect">
                <a:avLst/>
              </a:prstGeom>
              <a:noFill/>
            </p:spPr>
            <p:txBody>
              <a:bodyPr wrap="square" rtlCol="0">
                <a:spAutoFit/>
              </a:bodyPr>
              <a:lstStyle/>
              <a:p>
                <a:r>
                  <a:rPr lang="en-US" sz="1600"/>
                  <a:t>Target network</a:t>
                </a:r>
              </a:p>
            </p:txBody>
          </p:sp>
        </p:grpSp>
        <p:pic>
          <p:nvPicPr>
            <p:cNvPr id="1026" name="Picture 2" descr="Image result for twitter and youtube logos"/>
            <p:cNvPicPr>
              <a:picLocks noChangeAspect="1" noChangeArrowheads="1"/>
            </p:cNvPicPr>
            <p:nvPr/>
          </p:nvPicPr>
          <p:blipFill rotWithShape="1">
            <a:blip r:embed="rId3">
              <a:extLst>
                <a:ext uri="{28A0092B-C50C-407E-A947-70E740481C1C}">
                  <a14:useLocalDpi xmlns:a14="http://schemas.microsoft.com/office/drawing/2010/main" val="0"/>
                </a:ext>
              </a:extLst>
            </a:blip>
            <a:srcRect l="34712" r="34445"/>
            <a:stretch/>
          </p:blipFill>
          <p:spPr bwMode="auto">
            <a:xfrm>
              <a:off x="1935887" y="3818628"/>
              <a:ext cx="1319325" cy="11763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5" name="Picture 2" descr="Image result for twitter and youtube logos"/>
            <p:cNvPicPr>
              <a:picLocks noChangeAspect="1" noChangeArrowheads="1"/>
            </p:cNvPicPr>
            <p:nvPr/>
          </p:nvPicPr>
          <p:blipFill rotWithShape="1">
            <a:blip r:embed="rId3">
              <a:extLst>
                <a:ext uri="{28A0092B-C50C-407E-A947-70E740481C1C}">
                  <a14:useLocalDpi xmlns:a14="http://schemas.microsoft.com/office/drawing/2010/main" val="0"/>
                </a:ext>
              </a:extLst>
            </a:blip>
            <a:srcRect l="71010" t="-1745" r="-1853" b="-1034"/>
            <a:stretch/>
          </p:blipFill>
          <p:spPr bwMode="auto">
            <a:xfrm>
              <a:off x="5944392" y="3802278"/>
              <a:ext cx="1319325" cy="12090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Right Arrow 15"/>
            <p:cNvSpPr/>
            <p:nvPr/>
          </p:nvSpPr>
          <p:spPr bwMode="auto">
            <a:xfrm>
              <a:off x="4157104" y="4298791"/>
              <a:ext cx="885395" cy="216002"/>
            </a:xfrm>
            <a:prstGeom prst="rightArrow">
              <a:avLst/>
            </a:prstGeom>
            <a:ln>
              <a:headEnd type="none" w="med" len="med"/>
              <a:tailEnd type="none" w="med" len="med"/>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sp>
        <p:nvSpPr>
          <p:cNvPr id="17" name="Slide Number Placeholder 5"/>
          <p:cNvSpPr>
            <a:spLocks noGrp="1"/>
          </p:cNvSpPr>
          <p:nvPr>
            <p:ph type="sldNum" sz="quarter" idx="11"/>
          </p:nvPr>
        </p:nvSpPr>
        <p:spPr>
          <a:xfrm>
            <a:off x="6931997" y="6334872"/>
            <a:ext cx="1904583" cy="457200"/>
          </a:xfrm>
        </p:spPr>
        <p:txBody>
          <a:bodyPr/>
          <a:lstStyle/>
          <a:p>
            <a:fld id="{4FAB73BC-B049-4115-A692-8D63A059BFB8}" type="slidenum">
              <a:rPr lang="en-US" sz="1600" smtClean="0"/>
              <a:t>7</a:t>
            </a:fld>
            <a:endParaRPr lang="en-US" sz="1600"/>
          </a:p>
        </p:txBody>
      </p:sp>
    </p:spTree>
    <p:extLst>
      <p:ext uri="{BB962C8B-B14F-4D97-AF65-F5344CB8AC3E}">
        <p14:creationId xmlns:p14="http://schemas.microsoft.com/office/powerpoint/2010/main" val="102759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502" y="1047964"/>
            <a:ext cx="8250598" cy="5558319"/>
          </a:xfrm>
        </p:spPr>
        <p:txBody>
          <a:bodyPr>
            <a:normAutofit/>
          </a:bodyPr>
          <a:lstStyle/>
          <a:p>
            <a:pPr marL="457200" indent="-457200">
              <a:spcBef>
                <a:spcPts val="1800"/>
              </a:spcBef>
              <a:spcAft>
                <a:spcPts val="0"/>
              </a:spcAft>
              <a:buFont typeface="Arial" panose="020B0604020202020204" pitchFamily="34" charset="0"/>
              <a:buChar char="•"/>
            </a:pPr>
            <a:r>
              <a:rPr lang="en-US" sz="2000" b="0">
                <a:solidFill>
                  <a:schemeClr val="tx1"/>
                </a:solidFill>
                <a:latin typeface="Georgia" panose="02040502050405020303" pitchFamily="18" charset="0"/>
              </a:rPr>
              <a:t>Transfer and integrate heterogeneous information from different networks</a:t>
            </a:r>
          </a:p>
          <a:p>
            <a:pPr>
              <a:spcBef>
                <a:spcPts val="1800"/>
              </a:spcBef>
              <a:spcAft>
                <a:spcPts val="0"/>
              </a:spcAft>
            </a:pPr>
            <a:endParaRPr lang="en-US" sz="2200" b="0">
              <a:solidFill>
                <a:schemeClr val="tx1"/>
              </a:solidFill>
              <a:latin typeface="Georgia" panose="02040502050405020303" pitchFamily="18" charset="0"/>
            </a:endParaRPr>
          </a:p>
          <a:p>
            <a:pPr marL="457200" indent="-457200">
              <a:spcBef>
                <a:spcPts val="1800"/>
              </a:spcBef>
              <a:spcAft>
                <a:spcPts val="0"/>
              </a:spcAft>
              <a:buFont typeface="Arial" panose="020B0604020202020204" pitchFamily="34" charset="0"/>
              <a:buChar char="•"/>
            </a:pPr>
            <a:endParaRPr lang="en-US" sz="2000" b="0">
              <a:solidFill>
                <a:schemeClr val="tx1"/>
              </a:solidFill>
              <a:latin typeface="Georgia" panose="02040502050405020303" pitchFamily="18" charset="0"/>
            </a:endParaRPr>
          </a:p>
          <a:p>
            <a:pPr marL="457200" indent="-457200">
              <a:spcBef>
                <a:spcPts val="1800"/>
              </a:spcBef>
              <a:spcAft>
                <a:spcPts val="0"/>
              </a:spcAft>
              <a:buFont typeface="Arial" panose="020B0604020202020204" pitchFamily="34" charset="0"/>
              <a:buChar char="•"/>
            </a:pPr>
            <a:r>
              <a:rPr lang="en-US" sz="2000" b="0">
                <a:solidFill>
                  <a:schemeClr val="tx1"/>
                </a:solidFill>
                <a:latin typeface="Georgia" panose="02040502050405020303" pitchFamily="18" charset="0"/>
              </a:rPr>
              <a:t>Uniformly integrate user preferences from different networks (account for network-level factors e.g., network biases)</a:t>
            </a:r>
          </a:p>
          <a:p>
            <a:pPr>
              <a:spcBef>
                <a:spcPts val="1800"/>
              </a:spcBef>
              <a:spcAft>
                <a:spcPts val="0"/>
              </a:spcAft>
            </a:pPr>
            <a:endParaRPr lang="en-US" sz="2200" b="0">
              <a:solidFill>
                <a:schemeClr val="tx1"/>
              </a:solidFill>
              <a:latin typeface="Georgia" panose="02040502050405020303" pitchFamily="18" charset="0"/>
            </a:endParaRPr>
          </a:p>
          <a:p>
            <a:pPr>
              <a:spcBef>
                <a:spcPts val="1800"/>
              </a:spcBef>
              <a:spcAft>
                <a:spcPts val="0"/>
              </a:spcAft>
            </a:pPr>
            <a:endParaRPr lang="en-US" sz="2200" b="0">
              <a:solidFill>
                <a:schemeClr val="tx1"/>
              </a:solidFill>
              <a:latin typeface="Georgia" panose="02040502050405020303" pitchFamily="18" charset="0"/>
            </a:endParaRPr>
          </a:p>
          <a:p>
            <a:pPr>
              <a:spcBef>
                <a:spcPts val="1800"/>
              </a:spcBef>
              <a:spcAft>
                <a:spcPts val="0"/>
              </a:spcAft>
            </a:pPr>
            <a:endParaRPr lang="en-US" sz="2200" b="0">
              <a:solidFill>
                <a:schemeClr val="tx1"/>
              </a:solidFill>
              <a:latin typeface="Georgia" panose="02040502050405020303" pitchFamily="18" charset="0"/>
            </a:endParaRPr>
          </a:p>
          <a:p>
            <a:pPr marL="457200" indent="-457200">
              <a:spcBef>
                <a:spcPts val="1800"/>
              </a:spcBef>
              <a:spcAft>
                <a:spcPts val="0"/>
              </a:spcAft>
              <a:buFont typeface="Arial" panose="020B0604020202020204" pitchFamily="34" charset="0"/>
              <a:buChar char="•"/>
            </a:pPr>
            <a:endParaRPr lang="en-US" sz="2000" b="0">
              <a:solidFill>
                <a:schemeClr val="tx1"/>
              </a:solidFill>
              <a:latin typeface="Georgia" panose="02040502050405020303" pitchFamily="18" charset="0"/>
            </a:endParaRPr>
          </a:p>
        </p:txBody>
      </p:sp>
      <p:sp>
        <p:nvSpPr>
          <p:cNvPr id="5"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AU">
                <a:solidFill>
                  <a:srgbClr val="002060"/>
                </a:solidFill>
                <a:latin typeface="Georgia" pitchFamily="18" charset="0"/>
              </a:rPr>
              <a:t>Challenges</a:t>
            </a:r>
            <a:endParaRPr lang="en-US">
              <a:solidFill>
                <a:srgbClr val="002060"/>
              </a:solidFill>
              <a:latin typeface="Georgia" pitchFamily="18" charset="0"/>
            </a:endParaRPr>
          </a:p>
        </p:txBody>
      </p:sp>
      <p:sp>
        <p:nvSpPr>
          <p:cNvPr id="6" name="Slide Number Placeholder 5"/>
          <p:cNvSpPr>
            <a:spLocks noGrp="1"/>
          </p:cNvSpPr>
          <p:nvPr>
            <p:ph type="sldNum" sz="quarter" idx="11"/>
          </p:nvPr>
        </p:nvSpPr>
        <p:spPr>
          <a:xfrm>
            <a:off x="6931997" y="6334872"/>
            <a:ext cx="1904583" cy="457200"/>
          </a:xfrm>
        </p:spPr>
        <p:txBody>
          <a:bodyPr/>
          <a:lstStyle/>
          <a:p>
            <a:fld id="{4FAB73BC-B049-4115-A692-8D63A059BFB8}" type="slidenum">
              <a:rPr lang="en-US" sz="1600" smtClean="0"/>
              <a:t>8</a:t>
            </a:fld>
            <a:endParaRPr lang="en-US" sz="1600"/>
          </a:p>
        </p:txBody>
      </p:sp>
      <p:grpSp>
        <p:nvGrpSpPr>
          <p:cNvPr id="20" name="Group 19">
            <a:extLst>
              <a:ext uri="{FF2B5EF4-FFF2-40B4-BE49-F238E27FC236}">
                <a16:creationId xmlns:a16="http://schemas.microsoft.com/office/drawing/2014/main" id="{738ADFE0-BB02-4059-B32F-415082CCCF2B}"/>
              </a:ext>
            </a:extLst>
          </p:cNvPr>
          <p:cNvGrpSpPr/>
          <p:nvPr/>
        </p:nvGrpSpPr>
        <p:grpSpPr>
          <a:xfrm>
            <a:off x="3594746" y="1530424"/>
            <a:ext cx="1739461" cy="1139384"/>
            <a:chOff x="4750228" y="614402"/>
            <a:chExt cx="2884152" cy="1889181"/>
          </a:xfrm>
        </p:grpSpPr>
        <p:pic>
          <p:nvPicPr>
            <p:cNvPr id="4098" name="Picture 2" descr="Image result for youtube">
              <a:extLst>
                <a:ext uri="{FF2B5EF4-FFF2-40B4-BE49-F238E27FC236}">
                  <a16:creationId xmlns:a16="http://schemas.microsoft.com/office/drawing/2014/main" id="{81CFC600-0ED9-40A8-A5AD-A45F938F9F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5173" y="2053446"/>
              <a:ext cx="450137" cy="450137"/>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3873DCC2-E62B-4485-960B-AE5E9A915287}"/>
                </a:ext>
              </a:extLst>
            </p:cNvPr>
            <p:cNvGrpSpPr/>
            <p:nvPr/>
          </p:nvGrpSpPr>
          <p:grpSpPr>
            <a:xfrm>
              <a:off x="5995484" y="614402"/>
              <a:ext cx="493363" cy="1414200"/>
              <a:chOff x="5995484" y="614402"/>
              <a:chExt cx="493363" cy="1414200"/>
            </a:xfrm>
          </p:grpSpPr>
          <p:grpSp>
            <p:nvGrpSpPr>
              <p:cNvPr id="13" name="Group 30">
                <a:extLst>
                  <a:ext uri="{FF2B5EF4-FFF2-40B4-BE49-F238E27FC236}">
                    <a16:creationId xmlns:a16="http://schemas.microsoft.com/office/drawing/2014/main" id="{707B7542-7AD9-40BC-B90D-D898F6A46DB8}"/>
                  </a:ext>
                </a:extLst>
              </p:cNvPr>
              <p:cNvGrpSpPr/>
              <p:nvPr/>
            </p:nvGrpSpPr>
            <p:grpSpPr>
              <a:xfrm>
                <a:off x="6008578" y="1081426"/>
                <a:ext cx="480269" cy="947176"/>
                <a:chOff x="4775680" y="4896370"/>
                <a:chExt cx="480269" cy="947176"/>
              </a:xfrm>
            </p:grpSpPr>
            <p:pic>
              <p:nvPicPr>
                <p:cNvPr id="14" name="Picture 2" descr="Image result for Twitter icon">
                  <a:extLst>
                    <a:ext uri="{FF2B5EF4-FFF2-40B4-BE49-F238E27FC236}">
                      <a16:creationId xmlns:a16="http://schemas.microsoft.com/office/drawing/2014/main" id="{1C6A6468-E8A0-4CF0-B964-308D2939C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5680" y="4896370"/>
                  <a:ext cx="480269" cy="480269"/>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descr="Arrow: Straight">
                  <a:extLst>
                    <a:ext uri="{FF2B5EF4-FFF2-40B4-BE49-F238E27FC236}">
                      <a16:creationId xmlns:a16="http://schemas.microsoft.com/office/drawing/2014/main" id="{9FA3D7A8-1885-4906-BA11-C2F11E9686F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4797660" y="5430599"/>
                  <a:ext cx="436307" cy="389587"/>
                </a:xfrm>
                <a:prstGeom prst="rect">
                  <a:avLst/>
                </a:prstGeom>
              </p:spPr>
            </p:pic>
          </p:grpSp>
          <p:pic>
            <p:nvPicPr>
              <p:cNvPr id="4100" name="Picture 4" descr="Image result for tweets icons">
                <a:extLst>
                  <a:ext uri="{FF2B5EF4-FFF2-40B4-BE49-F238E27FC236}">
                    <a16:creationId xmlns:a16="http://schemas.microsoft.com/office/drawing/2014/main" id="{C21A0837-BBD8-4249-B116-D985C6F6E8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95484" y="614402"/>
                <a:ext cx="433196" cy="43319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a:extLst>
                <a:ext uri="{FF2B5EF4-FFF2-40B4-BE49-F238E27FC236}">
                  <a16:creationId xmlns:a16="http://schemas.microsoft.com/office/drawing/2014/main" id="{0309E354-92E0-436E-ACBD-5F35022C19C9}"/>
                </a:ext>
              </a:extLst>
            </p:cNvPr>
            <p:cNvGrpSpPr/>
            <p:nvPr/>
          </p:nvGrpSpPr>
          <p:grpSpPr>
            <a:xfrm>
              <a:off x="6511788" y="1510325"/>
              <a:ext cx="1122592" cy="880292"/>
              <a:chOff x="6600402" y="1585097"/>
              <a:chExt cx="1122592" cy="880292"/>
            </a:xfrm>
          </p:grpSpPr>
          <p:grpSp>
            <p:nvGrpSpPr>
              <p:cNvPr id="10" name="Group 29">
                <a:extLst>
                  <a:ext uri="{FF2B5EF4-FFF2-40B4-BE49-F238E27FC236}">
                    <a16:creationId xmlns:a16="http://schemas.microsoft.com/office/drawing/2014/main" id="{5C37BA31-8153-44EF-8DF4-7EC6AE41F527}"/>
                  </a:ext>
                </a:extLst>
              </p:cNvPr>
              <p:cNvGrpSpPr/>
              <p:nvPr/>
            </p:nvGrpSpPr>
            <p:grpSpPr>
              <a:xfrm>
                <a:off x="6600402" y="1585097"/>
                <a:ext cx="741432" cy="880292"/>
                <a:chOff x="5059510" y="5331672"/>
                <a:chExt cx="741432" cy="880292"/>
              </a:xfrm>
            </p:grpSpPr>
            <p:pic>
              <p:nvPicPr>
                <p:cNvPr id="11" name="Picture 4" descr="Image result for Instagram icon">
                  <a:extLst>
                    <a:ext uri="{FF2B5EF4-FFF2-40B4-BE49-F238E27FC236}">
                      <a16:creationId xmlns:a16="http://schemas.microsoft.com/office/drawing/2014/main" id="{E6D067F8-90CC-4F4D-908F-0D9D13161FF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19783" y="5331672"/>
                  <a:ext cx="381159" cy="381159"/>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descr="Arrow: Slight curve">
                  <a:extLst>
                    <a:ext uri="{FF2B5EF4-FFF2-40B4-BE49-F238E27FC236}">
                      <a16:creationId xmlns:a16="http://schemas.microsoft.com/office/drawing/2014/main" id="{F1FF5E33-4D88-4B7B-8B8E-52C4553ABDD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9403334" flipH="1">
                  <a:off x="5059510" y="5779600"/>
                  <a:ext cx="468103" cy="432364"/>
                </a:xfrm>
                <a:prstGeom prst="rect">
                  <a:avLst/>
                </a:prstGeom>
              </p:spPr>
            </p:pic>
          </p:grpSp>
          <p:pic>
            <p:nvPicPr>
              <p:cNvPr id="4102" name="Picture 6" descr="Image result for video icons">
                <a:extLst>
                  <a:ext uri="{FF2B5EF4-FFF2-40B4-BE49-F238E27FC236}">
                    <a16:creationId xmlns:a16="http://schemas.microsoft.com/office/drawing/2014/main" id="{D78AC4AF-1D91-4287-9E7C-97C79B2DF6B0}"/>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4877" t="3957" r="71975" b="70607"/>
              <a:stretch/>
            </p:blipFill>
            <p:spPr bwMode="auto">
              <a:xfrm>
                <a:off x="7403919" y="1585097"/>
                <a:ext cx="319075" cy="32958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5">
              <a:extLst>
                <a:ext uri="{FF2B5EF4-FFF2-40B4-BE49-F238E27FC236}">
                  <a16:creationId xmlns:a16="http://schemas.microsoft.com/office/drawing/2014/main" id="{029A966C-F348-49FC-B1FE-302FD1734D8E}"/>
                </a:ext>
              </a:extLst>
            </p:cNvPr>
            <p:cNvGrpSpPr/>
            <p:nvPr/>
          </p:nvGrpSpPr>
          <p:grpSpPr>
            <a:xfrm>
              <a:off x="4750228" y="1408225"/>
              <a:ext cx="1203176" cy="973544"/>
              <a:chOff x="4313592" y="1449321"/>
              <a:chExt cx="1203176" cy="973544"/>
            </a:xfrm>
          </p:grpSpPr>
          <p:grpSp>
            <p:nvGrpSpPr>
              <p:cNvPr id="7" name="Group 28">
                <a:extLst>
                  <a:ext uri="{FF2B5EF4-FFF2-40B4-BE49-F238E27FC236}">
                    <a16:creationId xmlns:a16="http://schemas.microsoft.com/office/drawing/2014/main" id="{B7213151-6F88-49E0-84C4-F632400B745D}"/>
                  </a:ext>
                </a:extLst>
              </p:cNvPr>
              <p:cNvGrpSpPr/>
              <p:nvPr/>
            </p:nvGrpSpPr>
            <p:grpSpPr>
              <a:xfrm>
                <a:off x="4682083" y="1449321"/>
                <a:ext cx="834685" cy="973544"/>
                <a:chOff x="3690526" y="5238420"/>
                <a:chExt cx="834685" cy="973544"/>
              </a:xfrm>
            </p:grpSpPr>
            <p:pic>
              <p:nvPicPr>
                <p:cNvPr id="8" name="Picture 6" descr="Image result for facebook icon">
                  <a:extLst>
                    <a:ext uri="{FF2B5EF4-FFF2-40B4-BE49-F238E27FC236}">
                      <a16:creationId xmlns:a16="http://schemas.microsoft.com/office/drawing/2014/main" id="{C7A19DF1-EF01-47DD-AC9D-9755D742A88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90526" y="5238420"/>
                  <a:ext cx="567665" cy="567665"/>
                </a:xfrm>
                <a:prstGeom prst="rect">
                  <a:avLst/>
                </a:prstGeom>
                <a:noFill/>
                <a:extLst>
                  <a:ext uri="{909E8E84-426E-40DD-AFC4-6F175D3DCCD1}">
                    <a14:hiddenFill xmlns:a14="http://schemas.microsoft.com/office/drawing/2010/main">
                      <a:solidFill>
                        <a:srgbClr val="FFFFFF"/>
                      </a:solidFill>
                    </a14:hiddenFill>
                  </a:ext>
                </a:extLst>
              </p:spPr>
            </p:pic>
            <p:pic>
              <p:nvPicPr>
                <p:cNvPr id="9" name="Graphic 8" descr="Arrow: Slight curve">
                  <a:extLst>
                    <a:ext uri="{FF2B5EF4-FFF2-40B4-BE49-F238E27FC236}">
                      <a16:creationId xmlns:a16="http://schemas.microsoft.com/office/drawing/2014/main" id="{BFA54C39-F15B-461D-93D1-66489297985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2196666">
                  <a:off x="4057108" y="5779600"/>
                  <a:ext cx="468103" cy="432364"/>
                </a:xfrm>
                <a:prstGeom prst="rect">
                  <a:avLst/>
                </a:prstGeom>
              </p:spPr>
            </p:pic>
          </p:grpSp>
          <p:pic>
            <p:nvPicPr>
              <p:cNvPr id="4104" name="Picture 8" descr="Image result for facebook posts icons">
                <a:extLst>
                  <a:ext uri="{FF2B5EF4-FFF2-40B4-BE49-F238E27FC236}">
                    <a16:creationId xmlns:a16="http://schemas.microsoft.com/office/drawing/2014/main" id="{0BE2B8E9-8C34-411C-A872-A91C648F4B8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13592" y="1516773"/>
                <a:ext cx="414188" cy="397910"/>
              </a:xfrm>
              <a:prstGeom prst="rect">
                <a:avLst/>
              </a:prstGeom>
              <a:noFill/>
              <a:extLst>
                <a:ext uri="{909E8E84-426E-40DD-AFC4-6F175D3DCCD1}">
                  <a14:hiddenFill xmlns:a14="http://schemas.microsoft.com/office/drawing/2010/main">
                    <a:solidFill>
                      <a:srgbClr val="FFFFFF"/>
                    </a:solidFill>
                  </a14:hiddenFill>
                </a:ext>
              </a:extLst>
            </p:spPr>
          </p:pic>
        </p:grpSp>
      </p:grpSp>
      <p:graphicFrame>
        <p:nvGraphicFramePr>
          <p:cNvPr id="25" name="Chart 6">
            <a:extLst>
              <a:ext uri="{FF2B5EF4-FFF2-40B4-BE49-F238E27FC236}">
                <a16:creationId xmlns:a16="http://schemas.microsoft.com/office/drawing/2014/main" id="{16A35B63-441E-47C8-97E7-FEC099B2A855}"/>
              </a:ext>
            </a:extLst>
          </p:cNvPr>
          <p:cNvGraphicFramePr/>
          <p:nvPr>
            <p:extLst>
              <p:ext uri="{D42A27DB-BD31-4B8C-83A1-F6EECF244321}">
                <p14:modId xmlns:p14="http://schemas.microsoft.com/office/powerpoint/2010/main" val="3285503916"/>
              </p:ext>
            </p:extLst>
          </p:nvPr>
        </p:nvGraphicFramePr>
        <p:xfrm>
          <a:off x="1109609" y="4140208"/>
          <a:ext cx="7689724" cy="1767156"/>
        </p:xfrm>
        <a:graphic>
          <a:graphicData uri="http://schemas.openxmlformats.org/drawingml/2006/chart">
            <c:chart xmlns:c="http://schemas.openxmlformats.org/drawingml/2006/chart" xmlns:r="http://schemas.openxmlformats.org/officeDocument/2006/relationships" r:id="rId14"/>
          </a:graphicData>
        </a:graphic>
      </p:graphicFrame>
      <p:grpSp>
        <p:nvGrpSpPr>
          <p:cNvPr id="17" name="Group 16">
            <a:extLst>
              <a:ext uri="{FF2B5EF4-FFF2-40B4-BE49-F238E27FC236}">
                <a16:creationId xmlns:a16="http://schemas.microsoft.com/office/drawing/2014/main" id="{EFCCA64A-45D5-4521-B0B9-2F2FC8A54333}"/>
              </a:ext>
            </a:extLst>
          </p:cNvPr>
          <p:cNvGrpSpPr/>
          <p:nvPr/>
        </p:nvGrpSpPr>
        <p:grpSpPr>
          <a:xfrm>
            <a:off x="861989" y="4097772"/>
            <a:ext cx="7204976" cy="1582335"/>
            <a:chOff x="1791320" y="2403502"/>
            <a:chExt cx="7204976" cy="1582335"/>
          </a:xfrm>
        </p:grpSpPr>
        <p:grpSp>
          <p:nvGrpSpPr>
            <p:cNvPr id="27" name="Group 26">
              <a:extLst>
                <a:ext uri="{FF2B5EF4-FFF2-40B4-BE49-F238E27FC236}">
                  <a16:creationId xmlns:a16="http://schemas.microsoft.com/office/drawing/2014/main" id="{24075118-CF82-400F-A600-39628000406C}"/>
                </a:ext>
              </a:extLst>
            </p:cNvPr>
            <p:cNvGrpSpPr/>
            <p:nvPr/>
          </p:nvGrpSpPr>
          <p:grpSpPr>
            <a:xfrm>
              <a:off x="1791320" y="2403502"/>
              <a:ext cx="7204976" cy="1582335"/>
              <a:chOff x="-1031503" y="8473975"/>
              <a:chExt cx="8045151" cy="2433699"/>
            </a:xfrm>
          </p:grpSpPr>
          <p:grpSp>
            <p:nvGrpSpPr>
              <p:cNvPr id="28" name="Group 27">
                <a:extLst>
                  <a:ext uri="{FF2B5EF4-FFF2-40B4-BE49-F238E27FC236}">
                    <a16:creationId xmlns:a16="http://schemas.microsoft.com/office/drawing/2014/main" id="{DA524BCC-DB3D-45FE-B8E8-019B1ADD12CE}"/>
                  </a:ext>
                </a:extLst>
              </p:cNvPr>
              <p:cNvGrpSpPr/>
              <p:nvPr/>
            </p:nvGrpSpPr>
            <p:grpSpPr>
              <a:xfrm>
                <a:off x="-1031503" y="8473975"/>
                <a:ext cx="8045151" cy="2433699"/>
                <a:chOff x="-1031503" y="8473975"/>
                <a:chExt cx="8045151" cy="2433699"/>
              </a:xfrm>
            </p:grpSpPr>
            <mc:AlternateContent xmlns:mc="http://schemas.openxmlformats.org/markup-compatibility/2006" xmlns:a14="http://schemas.microsoft.com/office/drawing/2010/main">
              <mc:Choice Requires="a14">
                <p:graphicFrame>
                  <p:nvGraphicFramePr>
                    <p:cNvPr id="30" name="Chart 29">
                      <a:extLst>
                        <a:ext uri="{FF2B5EF4-FFF2-40B4-BE49-F238E27FC236}">
                          <a16:creationId xmlns:a16="http://schemas.microsoft.com/office/drawing/2014/main" id="{B66E7B4B-E498-4FA5-A5E4-9641E0E68BB6}"/>
                        </a:ext>
                      </a:extLst>
                    </p:cNvPr>
                    <p:cNvGraphicFramePr/>
                    <p:nvPr>
                      <p:extLst>
                        <p:ext uri="{D42A27DB-BD31-4B8C-83A1-F6EECF244321}">
                          <p14:modId xmlns:p14="http://schemas.microsoft.com/office/powerpoint/2010/main" val="433170103"/>
                        </p:ext>
                      </p:extLst>
                    </p:nvPr>
                  </p:nvGraphicFramePr>
                  <p:xfrm>
                    <a:off x="-1031503" y="8473975"/>
                    <a:ext cx="8045151" cy="2433699"/>
                  </p:xfrm>
                  <a:graphic>
                    <a:graphicData uri="http://schemas.openxmlformats.org/drawingml/2006/chart">
                      <c:chart xmlns:c="http://schemas.openxmlformats.org/drawingml/2006/chart" xmlns:r="http://schemas.openxmlformats.org/officeDocument/2006/relationships" r:id="rId15"/>
                    </a:graphicData>
                  </a:graphic>
                </p:graphicFrame>
              </mc:Choice>
              <mc:Fallback xmlns="">
                <p:graphicFrame>
                  <p:nvGraphicFramePr>
                    <p:cNvPr id="30" name="Chart 29">
                      <a:extLst>
                        <a:ext uri="{FF2B5EF4-FFF2-40B4-BE49-F238E27FC236}">
                          <a16:creationId xmlns:a16="http://schemas.microsoft.com/office/drawing/2014/main" id="{B66E7B4B-E498-4FA5-A5E4-9641E0E68BB6}"/>
                        </a:ext>
                      </a:extLst>
                    </p:cNvPr>
                    <p:cNvGraphicFramePr/>
                    <p:nvPr>
                      <p:extLst>
                        <p:ext uri="{D42A27DB-BD31-4B8C-83A1-F6EECF244321}">
                          <p14:modId xmlns:p14="http://schemas.microsoft.com/office/powerpoint/2010/main" val="433170103"/>
                        </p:ext>
                      </p:extLst>
                    </p:nvPr>
                  </p:nvGraphicFramePr>
                  <p:xfrm>
                    <a:off x="-1031503" y="8473975"/>
                    <a:ext cx="8045151" cy="2433699"/>
                  </p:xfrm>
                  <a:graphic>
                    <a:graphicData uri="http://schemas.openxmlformats.org/drawingml/2006/chart">
                      <c:chart xmlns:c="http://schemas.openxmlformats.org/drawingml/2006/chart" xmlns:r="http://schemas.openxmlformats.org/officeDocument/2006/relationships" r:id="rId16"/>
                    </a:graphicData>
                  </a:graphic>
                </p:graphicFrame>
              </mc:Fallback>
            </mc:AlternateContent>
            <p:sp>
              <p:nvSpPr>
                <p:cNvPr id="32" name="Text Box 3">
                  <a:extLst>
                    <a:ext uri="{FF2B5EF4-FFF2-40B4-BE49-F238E27FC236}">
                      <a16:creationId xmlns:a16="http://schemas.microsoft.com/office/drawing/2014/main" id="{559C9F65-7F0C-4276-8743-008AEC8A4E63}"/>
                    </a:ext>
                  </a:extLst>
                </p:cNvPr>
                <p:cNvSpPr txBox="1">
                  <a:spLocks noChangeArrowheads="1"/>
                </p:cNvSpPr>
                <p:nvPr/>
              </p:nvSpPr>
              <p:spPr bwMode="auto">
                <a:xfrm>
                  <a:off x="5507819" y="10490088"/>
                  <a:ext cx="669952" cy="344374"/>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0"/>
                    </a:spcAft>
                  </a:pPr>
                  <a:r>
                    <a:rPr lang="en-US" sz="1200">
                      <a:effectLst/>
                      <a:latin typeface="+mj-lt"/>
                      <a:ea typeface="Calibri" panose="020F0502020204030204" pitchFamily="34" charset="0"/>
                      <a:cs typeface="Times New Roman" panose="02020603050405020304" pitchFamily="18" charset="0"/>
                    </a:rPr>
                    <a:t>60</a:t>
                  </a:r>
                </a:p>
              </p:txBody>
            </p:sp>
          </p:grpSp>
          <p:pic>
            <p:nvPicPr>
              <p:cNvPr id="29" name="Picture 2" descr="Image result for twitter and youtube logos">
                <a:extLst>
                  <a:ext uri="{FF2B5EF4-FFF2-40B4-BE49-F238E27FC236}">
                    <a16:creationId xmlns:a16="http://schemas.microsoft.com/office/drawing/2014/main" id="{7E2A23FC-F628-4D1E-A756-DC09B16D7525}"/>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71010" t="-1745" r="-1853" b="-1034"/>
              <a:stretch/>
            </p:blipFill>
            <p:spPr bwMode="auto">
              <a:xfrm>
                <a:off x="6378088" y="8541872"/>
                <a:ext cx="595042" cy="627137"/>
              </a:xfrm>
              <a:prstGeom prst="rect">
                <a:avLst/>
              </a:prstGeom>
              <a:ln>
                <a:noFill/>
              </a:ln>
              <a:effectLst/>
              <a:extLst>
                <a:ext uri="{909E8E84-426E-40DD-AFC4-6F175D3DCCD1}">
                  <a14:hiddenFill xmlns:a14="http://schemas.microsoft.com/office/drawing/2010/main">
                    <a:solidFill>
                      <a:srgbClr val="FFFFFF"/>
                    </a:solidFill>
                  </a14:hiddenFill>
                </a:ext>
              </a:extLst>
            </p:spPr>
          </p:pic>
        </p:gr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38F011C7-1B38-4444-8A15-CC21A924F1C5}"/>
                    </a:ext>
                  </a:extLst>
                </p:cNvPr>
                <p:cNvSpPr txBox="1"/>
                <p:nvPr/>
              </p:nvSpPr>
              <p:spPr>
                <a:xfrm rot="16200000">
                  <a:off x="7762393" y="3202046"/>
                  <a:ext cx="757387" cy="40011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1000" i="1" dirty="0" smtClean="0">
                            <a:latin typeface="Cambria Math" panose="02040503050406030204" pitchFamily="18" charset="0"/>
                          </a:rPr>
                          <m:t>1, 2, …, 12</m:t>
                        </m:r>
                      </m:oMath>
                    </m:oMathPara>
                  </a14:m>
                  <a:endParaRPr lang="en-US" sz="1000"/>
                </a:p>
                <a:p>
                  <a:pPr algn="ctr"/>
                  <a14:m>
                    <m:oMathPara xmlns:m="http://schemas.openxmlformats.org/officeDocument/2006/math">
                      <m:oMathParaPr>
                        <m:jc m:val="centerGroup"/>
                      </m:oMathParaPr>
                      <m:oMath xmlns:m="http://schemas.openxmlformats.org/officeDocument/2006/math">
                        <m:r>
                          <a:rPr lang="en-US" sz="1000" i="1" dirty="0" smtClean="0">
                            <a:latin typeface="Cambria Math" panose="02040503050406030204" pitchFamily="18" charset="0"/>
                          </a:rPr>
                          <m:t>𝑀𝑜𝑛𝑡h</m:t>
                        </m:r>
                        <m:r>
                          <a:rPr lang="en-US" sz="1000" i="1" dirty="0">
                            <a:latin typeface="Cambria Math" panose="02040503050406030204" pitchFamily="18" charset="0"/>
                          </a:rPr>
                          <m:t>𝑠</m:t>
                        </m:r>
                      </m:oMath>
                    </m:oMathPara>
                  </a14:m>
                  <a:endParaRPr lang="en-US" sz="1000"/>
                </a:p>
              </p:txBody>
            </p:sp>
          </mc:Choice>
          <mc:Fallback xmlns="">
            <p:sp>
              <p:nvSpPr>
                <p:cNvPr id="35" name="TextBox 34">
                  <a:extLst>
                    <a:ext uri="{FF2B5EF4-FFF2-40B4-BE49-F238E27FC236}">
                      <a16:creationId xmlns:a16="http://schemas.microsoft.com/office/drawing/2014/main" id="{38F011C7-1B38-4444-8A15-CC21A924F1C5}"/>
                    </a:ext>
                  </a:extLst>
                </p:cNvPr>
                <p:cNvSpPr txBox="1">
                  <a:spLocks noRot="1" noChangeAspect="1" noMove="1" noResize="1" noEditPoints="1" noAdjustHandles="1" noChangeArrowheads="1" noChangeShapeType="1" noTextEdit="1"/>
                </p:cNvSpPr>
                <p:nvPr/>
              </p:nvSpPr>
              <p:spPr>
                <a:xfrm rot="16200000">
                  <a:off x="7762393" y="3202046"/>
                  <a:ext cx="757387" cy="400110"/>
                </a:xfrm>
                <a:prstGeom prst="rect">
                  <a:avLst/>
                </a:prstGeom>
                <a:blipFill>
                  <a:blip r:embed="rId18"/>
                  <a:stretch>
                    <a:fillRect/>
                  </a:stretch>
                </a:blipFill>
              </p:spPr>
              <p:txBody>
                <a:bodyPr/>
                <a:lstStyle/>
                <a:p>
                  <a:r>
                    <a:rPr lang="en-US">
                      <a:noFill/>
                    </a:rPr>
                    <a:t> </a:t>
                  </a:r>
                </a:p>
              </p:txBody>
            </p:sp>
          </mc:Fallback>
        </mc:AlternateContent>
      </p:grpSp>
      <p:grpSp>
        <p:nvGrpSpPr>
          <p:cNvPr id="21" name="Group 20">
            <a:extLst>
              <a:ext uri="{FF2B5EF4-FFF2-40B4-BE49-F238E27FC236}">
                <a16:creationId xmlns:a16="http://schemas.microsoft.com/office/drawing/2014/main" id="{210C657B-E7DA-4C69-90F0-C8C3D4763FB3}"/>
              </a:ext>
            </a:extLst>
          </p:cNvPr>
          <p:cNvGrpSpPr/>
          <p:nvPr/>
        </p:nvGrpSpPr>
        <p:grpSpPr>
          <a:xfrm>
            <a:off x="864981" y="4105233"/>
            <a:ext cx="7204976" cy="1582335"/>
            <a:chOff x="916367" y="3330338"/>
            <a:chExt cx="7204976" cy="1582335"/>
          </a:xfrm>
        </p:grpSpPr>
        <p:grpSp>
          <p:nvGrpSpPr>
            <p:cNvPr id="4" name="Group 3">
              <a:extLst>
                <a:ext uri="{FF2B5EF4-FFF2-40B4-BE49-F238E27FC236}">
                  <a16:creationId xmlns:a16="http://schemas.microsoft.com/office/drawing/2014/main" id="{7DE32B2D-A4F3-4B38-973B-7447BA8DE0E3}"/>
                </a:ext>
              </a:extLst>
            </p:cNvPr>
            <p:cNvGrpSpPr/>
            <p:nvPr/>
          </p:nvGrpSpPr>
          <p:grpSpPr>
            <a:xfrm>
              <a:off x="916367" y="3330338"/>
              <a:ext cx="7204976" cy="1582335"/>
              <a:chOff x="1176472" y="3312571"/>
              <a:chExt cx="7204976" cy="1582335"/>
            </a:xfrm>
          </p:grpSpPr>
          <p:grpSp>
            <p:nvGrpSpPr>
              <p:cNvPr id="23" name="Group 22">
                <a:extLst>
                  <a:ext uri="{FF2B5EF4-FFF2-40B4-BE49-F238E27FC236}">
                    <a16:creationId xmlns:a16="http://schemas.microsoft.com/office/drawing/2014/main" id="{C191F4BB-A513-4466-A4C5-E8A0F4199275}"/>
                  </a:ext>
                </a:extLst>
              </p:cNvPr>
              <p:cNvGrpSpPr/>
              <p:nvPr/>
            </p:nvGrpSpPr>
            <p:grpSpPr>
              <a:xfrm>
                <a:off x="1176472" y="3312571"/>
                <a:ext cx="7204976" cy="1582335"/>
                <a:chOff x="2353206" y="3832618"/>
                <a:chExt cx="7729901" cy="2456711"/>
              </a:xfrm>
            </p:grpSpPr>
            <mc:AlternateContent xmlns:mc="http://schemas.openxmlformats.org/markup-compatibility/2006" xmlns:a14="http://schemas.microsoft.com/office/drawing/2010/main">
              <mc:Choice Requires="a14">
                <p:graphicFrame>
                  <p:nvGraphicFramePr>
                    <p:cNvPr id="24" name="Chart 23">
                      <a:extLst>
                        <a:ext uri="{FF2B5EF4-FFF2-40B4-BE49-F238E27FC236}">
                          <a16:creationId xmlns:a16="http://schemas.microsoft.com/office/drawing/2014/main" id="{1C3FB5DE-8C24-49E9-BAD8-7C73E24C187E}"/>
                        </a:ext>
                      </a:extLst>
                    </p:cNvPr>
                    <p:cNvGraphicFramePr/>
                    <p:nvPr>
                      <p:extLst>
                        <p:ext uri="{D42A27DB-BD31-4B8C-83A1-F6EECF244321}">
                          <p14:modId xmlns:p14="http://schemas.microsoft.com/office/powerpoint/2010/main" val="3786958615"/>
                        </p:ext>
                      </p:extLst>
                    </p:nvPr>
                  </p:nvGraphicFramePr>
                  <p:xfrm>
                    <a:off x="2353206" y="3832618"/>
                    <a:ext cx="7729901" cy="2456711"/>
                  </p:xfrm>
                  <a:graphic>
                    <a:graphicData uri="http://schemas.openxmlformats.org/drawingml/2006/chart">
                      <c:chart xmlns:c="http://schemas.openxmlformats.org/drawingml/2006/chart" xmlns:r="http://schemas.openxmlformats.org/officeDocument/2006/relationships" r:id="rId19"/>
                    </a:graphicData>
                  </a:graphic>
                </p:graphicFrame>
              </mc:Choice>
              <mc:Fallback xmlns="">
                <p:graphicFrame>
                  <p:nvGraphicFramePr>
                    <p:cNvPr id="24" name="Chart 23">
                      <a:extLst>
                        <a:ext uri="{FF2B5EF4-FFF2-40B4-BE49-F238E27FC236}">
                          <a16:creationId xmlns:a16="http://schemas.microsoft.com/office/drawing/2014/main" id="{1C3FB5DE-8C24-49E9-BAD8-7C73E24C187E}"/>
                        </a:ext>
                      </a:extLst>
                    </p:cNvPr>
                    <p:cNvGraphicFramePr/>
                    <p:nvPr>
                      <p:extLst>
                        <p:ext uri="{D42A27DB-BD31-4B8C-83A1-F6EECF244321}">
                          <p14:modId xmlns:p14="http://schemas.microsoft.com/office/powerpoint/2010/main" val="3786958615"/>
                        </p:ext>
                      </p:extLst>
                    </p:nvPr>
                  </p:nvGraphicFramePr>
                  <p:xfrm>
                    <a:off x="2353206" y="3832618"/>
                    <a:ext cx="7729901" cy="2456711"/>
                  </p:xfrm>
                  <a:graphic>
                    <a:graphicData uri="http://schemas.openxmlformats.org/drawingml/2006/chart">
                      <c:chart xmlns:c="http://schemas.openxmlformats.org/drawingml/2006/chart" xmlns:r="http://schemas.openxmlformats.org/officeDocument/2006/relationships" r:id="rId20"/>
                    </a:graphicData>
                  </a:graphic>
                </p:graphicFrame>
              </mc:Fallback>
            </mc:AlternateContent>
            <p:pic>
              <p:nvPicPr>
                <p:cNvPr id="26" name="Picture 2" descr="Image result for twitter and youtube logos">
                  <a:extLst>
                    <a:ext uri="{FF2B5EF4-FFF2-40B4-BE49-F238E27FC236}">
                      <a16:creationId xmlns:a16="http://schemas.microsoft.com/office/drawing/2014/main" id="{C60FEF18-9170-401B-A3FE-47D32095C0BA}"/>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34712" r="34445"/>
                <a:stretch/>
              </p:blipFill>
              <p:spPr bwMode="auto">
                <a:xfrm>
                  <a:off x="9402726" y="3880624"/>
                  <a:ext cx="658209" cy="729754"/>
                </a:xfrm>
                <a:prstGeom prst="rect">
                  <a:avLst/>
                </a:prstGeom>
                <a:ln>
                  <a:noFill/>
                </a:ln>
                <a:effectLst/>
                <a:extLst>
                  <a:ext uri="{909E8E84-426E-40DD-AFC4-6F175D3DCCD1}">
                    <a14:hiddenFill xmlns:a14="http://schemas.microsoft.com/office/drawing/2010/main">
                      <a:solidFill>
                        <a:srgbClr val="FFFFFF"/>
                      </a:solidFill>
                    </a14:hiddenFill>
                  </a:ext>
                </a:extLst>
              </p:spPr>
            </p:pic>
          </p:gr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8C3410DD-C7E7-4F83-802F-8404D5EF5F78}"/>
                      </a:ext>
                    </a:extLst>
                  </p:cNvPr>
                  <p:cNvSpPr txBox="1"/>
                  <p:nvPr/>
                </p:nvSpPr>
                <p:spPr>
                  <a:xfrm rot="16200000">
                    <a:off x="7199059" y="4188485"/>
                    <a:ext cx="757387" cy="40011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1000" i="1" dirty="0" smtClean="0">
                              <a:latin typeface="Cambria Math" panose="02040503050406030204" pitchFamily="18" charset="0"/>
                            </a:rPr>
                            <m:t>1, 2, …, 12</m:t>
                          </m:r>
                        </m:oMath>
                      </m:oMathPara>
                    </a14:m>
                    <a:endParaRPr lang="en-US" sz="1000"/>
                  </a:p>
                  <a:p>
                    <a:pPr algn="ctr"/>
                    <a14:m>
                      <m:oMathPara xmlns:m="http://schemas.openxmlformats.org/officeDocument/2006/math">
                        <m:oMathParaPr>
                          <m:jc m:val="centerGroup"/>
                        </m:oMathParaPr>
                        <m:oMath xmlns:m="http://schemas.openxmlformats.org/officeDocument/2006/math">
                          <m:r>
                            <a:rPr lang="en-US" sz="1000" i="1" dirty="0" smtClean="0">
                              <a:latin typeface="Cambria Math" panose="02040503050406030204" pitchFamily="18" charset="0"/>
                            </a:rPr>
                            <m:t>𝑀𝑜𝑛𝑡h</m:t>
                          </m:r>
                          <m:r>
                            <a:rPr lang="en-US" sz="1000" i="1" dirty="0">
                              <a:latin typeface="Cambria Math" panose="02040503050406030204" pitchFamily="18" charset="0"/>
                            </a:rPr>
                            <m:t>𝑠</m:t>
                          </m:r>
                        </m:oMath>
                      </m:oMathPara>
                    </a14:m>
                    <a:endParaRPr lang="en-US" sz="1000"/>
                  </a:p>
                </p:txBody>
              </p:sp>
            </mc:Choice>
            <mc:Fallback xmlns="">
              <p:sp>
                <p:nvSpPr>
                  <p:cNvPr id="33" name="TextBox 32">
                    <a:extLst>
                      <a:ext uri="{FF2B5EF4-FFF2-40B4-BE49-F238E27FC236}">
                        <a16:creationId xmlns:a16="http://schemas.microsoft.com/office/drawing/2014/main" id="{8C3410DD-C7E7-4F83-802F-8404D5EF5F78}"/>
                      </a:ext>
                    </a:extLst>
                  </p:cNvPr>
                  <p:cNvSpPr txBox="1">
                    <a:spLocks noRot="1" noChangeAspect="1" noMove="1" noResize="1" noEditPoints="1" noAdjustHandles="1" noChangeArrowheads="1" noChangeShapeType="1" noTextEdit="1"/>
                  </p:cNvSpPr>
                  <p:nvPr/>
                </p:nvSpPr>
                <p:spPr>
                  <a:xfrm rot="16200000">
                    <a:off x="7199059" y="4188485"/>
                    <a:ext cx="757387" cy="400110"/>
                  </a:xfrm>
                  <a:prstGeom prst="rect">
                    <a:avLst/>
                  </a:prstGeom>
                  <a:blipFill>
                    <a:blip r:embed="rId18"/>
                    <a:stretch>
                      <a:fillRect/>
                    </a:stretch>
                  </a:blipFill>
                </p:spPr>
                <p:txBody>
                  <a:bodyPr/>
                  <a:lstStyle/>
                  <a:p>
                    <a:r>
                      <a:rPr lang="en-US">
                        <a:noFill/>
                      </a:rPr>
                      <a:t> </a:t>
                    </a:r>
                  </a:p>
                </p:txBody>
              </p:sp>
            </mc:Fallback>
          </mc:AlternateContent>
        </p:grpSp>
        <p:sp>
          <p:nvSpPr>
            <p:cNvPr id="38" name="Text Box 3">
              <a:extLst>
                <a:ext uri="{FF2B5EF4-FFF2-40B4-BE49-F238E27FC236}">
                  <a16:creationId xmlns:a16="http://schemas.microsoft.com/office/drawing/2014/main" id="{06EA6BE7-2265-4401-B7FE-3B23462CE8B7}"/>
                </a:ext>
              </a:extLst>
            </p:cNvPr>
            <p:cNvSpPr txBox="1">
              <a:spLocks noChangeArrowheads="1"/>
            </p:cNvSpPr>
            <p:nvPr/>
          </p:nvSpPr>
          <p:spPr bwMode="auto">
            <a:xfrm>
              <a:off x="6806184" y="4688414"/>
              <a:ext cx="599987" cy="223904"/>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0"/>
                </a:spcAft>
              </a:pPr>
              <a:r>
                <a:rPr lang="en-US" sz="1200">
                  <a:effectLst/>
                  <a:latin typeface="+mj-lt"/>
                  <a:ea typeface="Calibri" panose="020F0502020204030204" pitchFamily="34" charset="0"/>
                  <a:cs typeface="Times New Roman" panose="02020603050405020304" pitchFamily="18" charset="0"/>
                </a:rPr>
                <a:t>60</a:t>
              </a:r>
            </a:p>
          </p:txBody>
        </p:sp>
      </p:grpSp>
    </p:spTree>
    <p:extLst>
      <p:ext uri="{BB962C8B-B14F-4D97-AF65-F5344CB8AC3E}">
        <p14:creationId xmlns:p14="http://schemas.microsoft.com/office/powerpoint/2010/main" val="3644989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20"/>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25"/>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Graphic spid="25" grpId="1">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501" y="983655"/>
            <a:ext cx="8202247" cy="5276692"/>
          </a:xfrm>
        </p:spPr>
        <p:txBody>
          <a:bodyPr/>
          <a:lstStyle/>
          <a:p>
            <a:pPr marL="457200" indent="-457200">
              <a:lnSpc>
                <a:spcPct val="100000"/>
              </a:lnSpc>
              <a:spcBef>
                <a:spcPts val="600"/>
              </a:spcBef>
              <a:buFont typeface="Arial" pitchFamily="34" charset="0"/>
              <a:buChar char="•"/>
            </a:pPr>
            <a:r>
              <a:rPr lang="en-US" sz="2000" b="0">
                <a:solidFill>
                  <a:schemeClr val="tx1"/>
                </a:solidFill>
                <a:latin typeface="Georgia" panose="02040502050405020303" pitchFamily="18" charset="0"/>
              </a:rPr>
              <a:t>Created a new cross-network dataset with timestamp information using two existing datasets</a:t>
            </a:r>
            <a:r>
              <a:rPr lang="en-US" sz="2000" b="0" baseline="30000">
                <a:solidFill>
                  <a:schemeClr val="tx1"/>
                </a:solidFill>
                <a:latin typeface="Georgia" panose="02040502050405020303" pitchFamily="18" charset="0"/>
              </a:rPr>
              <a:t>[8, 9]</a:t>
            </a:r>
            <a:endParaRPr lang="en-US" sz="2000" b="0">
              <a:solidFill>
                <a:schemeClr val="tx1"/>
              </a:solidFill>
              <a:latin typeface="Georgia" panose="02040502050405020303" pitchFamily="18" charset="0"/>
            </a:endParaRPr>
          </a:p>
          <a:p>
            <a:pPr marL="457200" indent="-457200">
              <a:lnSpc>
                <a:spcPct val="100000"/>
              </a:lnSpc>
              <a:spcBef>
                <a:spcPts val="600"/>
              </a:spcBef>
              <a:buFont typeface="Arial" pitchFamily="34" charset="0"/>
              <a:buChar char="•"/>
            </a:pPr>
            <a:endParaRPr lang="en-US" sz="2000" b="0">
              <a:solidFill>
                <a:schemeClr val="tx1"/>
              </a:solidFill>
              <a:latin typeface="Georgia" panose="02040502050405020303" pitchFamily="18" charset="0"/>
            </a:endParaRPr>
          </a:p>
          <a:p>
            <a:endParaRPr lang="en-US"/>
          </a:p>
        </p:txBody>
      </p:sp>
      <p:sp>
        <p:nvSpPr>
          <p:cNvPr id="5" name="Slide Number Placeholder 4"/>
          <p:cNvSpPr>
            <a:spLocks noGrp="1"/>
          </p:cNvSpPr>
          <p:nvPr>
            <p:ph type="sldNum" sz="quarter" idx="11"/>
          </p:nvPr>
        </p:nvSpPr>
        <p:spPr/>
        <p:txBody>
          <a:bodyPr/>
          <a:lstStyle/>
          <a:p>
            <a:fld id="{4FAB73BC-B049-4115-A692-8D63A059BFB8}" type="slidenum">
              <a:rPr lang="en-US" sz="1400" smtClean="0"/>
              <a:t>9</a:t>
            </a:fld>
            <a:endParaRPr lang="en-US" sz="1400"/>
          </a:p>
        </p:txBody>
      </p:sp>
      <p:sp>
        <p:nvSpPr>
          <p:cNvPr id="6" name="Title 1"/>
          <p:cNvSpPr txBox="1">
            <a:spLocks/>
          </p:cNvSpPr>
          <p:nvPr/>
        </p:nvSpPr>
        <p:spPr bwMode="auto">
          <a:xfrm>
            <a:off x="550499" y="287642"/>
            <a:ext cx="7827957" cy="670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AU">
                <a:solidFill>
                  <a:srgbClr val="002060"/>
                </a:solidFill>
                <a:latin typeface="Georgia" pitchFamily="18" charset="0"/>
              </a:rPr>
              <a:t>Dataset</a:t>
            </a:r>
            <a:endParaRPr lang="en-US">
              <a:solidFill>
                <a:srgbClr val="002060"/>
              </a:solidFill>
              <a:latin typeface="Georgia"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174531202"/>
              </p:ext>
            </p:extLst>
          </p:nvPr>
        </p:nvGraphicFramePr>
        <p:xfrm>
          <a:off x="1497858" y="2379920"/>
          <a:ext cx="6307532" cy="2628000"/>
        </p:xfrm>
        <a:graphic>
          <a:graphicData uri="http://schemas.openxmlformats.org/drawingml/2006/table">
            <a:tbl>
              <a:tblPr firstRow="1" firstCol="1" bandRow="1">
                <a:tableStyleId>{5940675A-B579-460E-94D1-54222C63F5DA}</a:tableStyleId>
              </a:tblPr>
              <a:tblGrid>
                <a:gridCol w="3021227">
                  <a:extLst>
                    <a:ext uri="{9D8B030D-6E8A-4147-A177-3AD203B41FA5}">
                      <a16:colId xmlns:a16="http://schemas.microsoft.com/office/drawing/2014/main" val="20000"/>
                    </a:ext>
                  </a:extLst>
                </a:gridCol>
                <a:gridCol w="3286305">
                  <a:extLst>
                    <a:ext uri="{9D8B030D-6E8A-4147-A177-3AD203B41FA5}">
                      <a16:colId xmlns:a16="http://schemas.microsoft.com/office/drawing/2014/main" val="20001"/>
                    </a:ext>
                  </a:extLst>
                </a:gridCol>
              </a:tblGrid>
              <a:tr h="396000">
                <a:tc gridSpan="2">
                  <a:txBody>
                    <a:bodyPr/>
                    <a:lstStyle/>
                    <a:p>
                      <a:pPr marL="0" marR="0">
                        <a:lnSpc>
                          <a:spcPct val="100000"/>
                        </a:lnSpc>
                        <a:spcBef>
                          <a:spcPts val="600"/>
                        </a:spcBef>
                        <a:spcAft>
                          <a:spcPts val="0"/>
                        </a:spcAft>
                      </a:pPr>
                      <a:r>
                        <a:rPr lang="en-US" sz="18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Dataset</a:t>
                      </a:r>
                      <a:r>
                        <a:rPr lang="en-US" sz="1800" b="1" baseline="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 Statistics </a:t>
                      </a:r>
                      <a:endParaRPr lang="en-US" sz="18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hMerge="1">
                  <a:txBody>
                    <a:bodyPr/>
                    <a:lstStyle/>
                    <a:p>
                      <a:pPr marL="0" marR="0">
                        <a:lnSpc>
                          <a:spcPct val="100000"/>
                        </a:lnSpc>
                        <a:spcBef>
                          <a:spcPts val="0"/>
                        </a:spcBef>
                        <a:spcAft>
                          <a:spcPts val="0"/>
                        </a:spcAft>
                      </a:pP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extLst>
                  <a:ext uri="{0D108BD9-81ED-4DB2-BD59-A6C34878D82A}">
                    <a16:rowId xmlns:a16="http://schemas.microsoft.com/office/drawing/2014/main" val="10000"/>
                  </a:ext>
                </a:extLst>
              </a:tr>
              <a:tr h="396000">
                <a:tc>
                  <a:txBody>
                    <a:bodyPr/>
                    <a:lstStyle/>
                    <a:p>
                      <a:pPr marL="0" marR="0">
                        <a:lnSpc>
                          <a:spcPct val="100000"/>
                        </a:lnSpc>
                        <a:spcBef>
                          <a:spcPts val="600"/>
                        </a:spcBef>
                        <a:spcAft>
                          <a:spcPts val="600"/>
                        </a:spcAft>
                      </a:pPr>
                      <a:r>
                        <a:rPr lang="en-US" sz="1800">
                          <a:solidFill>
                            <a:schemeClr val="tx1"/>
                          </a:solidFill>
                          <a:effectLst/>
                          <a:latin typeface="Georgia" pitchFamily="18" charset="0"/>
                          <a:ea typeface="+mn-ea"/>
                          <a:cs typeface="+mn-cs"/>
                        </a:rPr>
                        <a:t>Users</a:t>
                      </a:r>
                      <a:r>
                        <a:rPr lang="en-US" sz="1800" baseline="0">
                          <a:solidFill>
                            <a:schemeClr val="tx1"/>
                          </a:solidFill>
                          <a:effectLst/>
                          <a:latin typeface="Georgia" pitchFamily="18" charset="0"/>
                          <a:ea typeface="+mn-ea"/>
                          <a:cs typeface="+mn-cs"/>
                        </a:rPr>
                        <a:t> </a:t>
                      </a:r>
                      <a:endParaRPr lang="en-US" sz="18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solidFill>
                  </a:tcPr>
                </a:tc>
                <a:tc>
                  <a:txBody>
                    <a:bodyPr/>
                    <a:lstStyle/>
                    <a:p>
                      <a:pPr marL="0" marR="0" algn="r">
                        <a:lnSpc>
                          <a:spcPct val="100000"/>
                        </a:lnSpc>
                        <a:spcBef>
                          <a:spcPts val="600"/>
                        </a:spcBef>
                        <a:spcAft>
                          <a:spcPts val="0"/>
                        </a:spcAft>
                      </a:pPr>
                      <a:r>
                        <a:rPr lang="en-AU" sz="1800" b="0">
                          <a:solidFill>
                            <a:schemeClr val="tx1"/>
                          </a:solidFill>
                          <a:latin typeface="Georgia" panose="02040502050405020303" pitchFamily="18" charset="0"/>
                        </a:rPr>
                        <a:t>14,133 </a:t>
                      </a:r>
                      <a:endParaRPr lang="en-US" sz="18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solidFill>
                  </a:tcPr>
                </a:tc>
                <a:extLst>
                  <a:ext uri="{0D108BD9-81ED-4DB2-BD59-A6C34878D82A}">
                    <a16:rowId xmlns:a16="http://schemas.microsoft.com/office/drawing/2014/main" val="10001"/>
                  </a:ext>
                </a:extLst>
              </a:tr>
              <a:tr h="396000">
                <a:tc>
                  <a:txBody>
                    <a:bodyPr/>
                    <a:lstStyle/>
                    <a:p>
                      <a:pPr marL="0" marR="0">
                        <a:lnSpc>
                          <a:spcPct val="100000"/>
                        </a:lnSpc>
                        <a:spcBef>
                          <a:spcPts val="600"/>
                        </a:spcBef>
                        <a:spcAft>
                          <a:spcPts val="0"/>
                        </a:spcAft>
                      </a:pPr>
                      <a:r>
                        <a:rPr lang="en-US" sz="18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Tweets </a:t>
                      </a:r>
                    </a:p>
                  </a:txBody>
                  <a:tcPr marL="57019" marR="57019" marT="0" marB="0" anchor="ctr">
                    <a:solidFill>
                      <a:schemeClr val="bg1"/>
                    </a:solidFill>
                  </a:tcPr>
                </a:tc>
                <a:tc>
                  <a:txBody>
                    <a:bodyPr/>
                    <a:lstStyle/>
                    <a:p>
                      <a:pPr marL="0" marR="0" algn="r">
                        <a:lnSpc>
                          <a:spcPct val="100000"/>
                        </a:lnSpc>
                        <a:spcBef>
                          <a:spcPts val="600"/>
                        </a:spcBef>
                        <a:spcAft>
                          <a:spcPts val="0"/>
                        </a:spcAft>
                      </a:pPr>
                      <a:r>
                        <a:rPr lang="en-AU" sz="1800" b="0">
                          <a:solidFill>
                            <a:schemeClr val="tx1"/>
                          </a:solidFill>
                          <a:latin typeface="Georgia" panose="02040502050405020303" pitchFamily="18" charset="0"/>
                        </a:rPr>
                        <a:t>12,148,994</a:t>
                      </a:r>
                      <a:endParaRPr lang="en-US" sz="18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solidFill>
                  </a:tcPr>
                </a:tc>
                <a:extLst>
                  <a:ext uri="{0D108BD9-81ED-4DB2-BD59-A6C34878D82A}">
                    <a16:rowId xmlns:a16="http://schemas.microsoft.com/office/drawing/2014/main" val="10002"/>
                  </a:ext>
                </a:extLst>
              </a:tr>
              <a:tr h="396000">
                <a:tc>
                  <a:txBody>
                    <a:bodyPr/>
                    <a:lstStyle/>
                    <a:p>
                      <a:pPr marL="0" marR="0">
                        <a:lnSpc>
                          <a:spcPct val="100000"/>
                        </a:lnSpc>
                        <a:spcBef>
                          <a:spcPts val="600"/>
                        </a:spcBef>
                        <a:spcAft>
                          <a:spcPts val="0"/>
                        </a:spcAft>
                      </a:pPr>
                      <a:r>
                        <a:rPr lang="en-US" sz="1800">
                          <a:solidFill>
                            <a:schemeClr val="tx1"/>
                          </a:solidFill>
                          <a:effectLst/>
                          <a:latin typeface="Georgia" pitchFamily="18" charset="0"/>
                          <a:ea typeface="+mn-ea"/>
                          <a:cs typeface="+mn-cs"/>
                        </a:rPr>
                        <a:t>Video</a:t>
                      </a:r>
                      <a:r>
                        <a:rPr lang="en-US" sz="1800" baseline="0">
                          <a:solidFill>
                            <a:schemeClr val="tx1"/>
                          </a:solidFill>
                          <a:effectLst/>
                          <a:latin typeface="Georgia" pitchFamily="18" charset="0"/>
                          <a:ea typeface="+mn-ea"/>
                          <a:cs typeface="+mn-cs"/>
                        </a:rPr>
                        <a:t> interactions</a:t>
                      </a:r>
                      <a:endParaRPr lang="en-US" sz="18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solidFill>
                  </a:tcPr>
                </a:tc>
                <a:tc>
                  <a:txBody>
                    <a:bodyPr/>
                    <a:lstStyle/>
                    <a:p>
                      <a:pPr marL="0" marR="0" algn="r">
                        <a:lnSpc>
                          <a:spcPct val="100000"/>
                        </a:lnSpc>
                        <a:spcBef>
                          <a:spcPts val="600"/>
                        </a:spcBef>
                        <a:spcAft>
                          <a:spcPts val="0"/>
                        </a:spcAft>
                      </a:pPr>
                      <a:r>
                        <a:rPr lang="en-AU" sz="1800" b="0">
                          <a:solidFill>
                            <a:schemeClr val="tx1"/>
                          </a:solidFill>
                          <a:latin typeface="Georgia" panose="02040502050405020303" pitchFamily="18" charset="0"/>
                        </a:rPr>
                        <a:t>254,659 </a:t>
                      </a:r>
                      <a:endParaRPr lang="en-US" sz="18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solidFill>
                  </a:tcPr>
                </a:tc>
                <a:extLst>
                  <a:ext uri="{0D108BD9-81ED-4DB2-BD59-A6C34878D82A}">
                    <a16:rowId xmlns:a16="http://schemas.microsoft.com/office/drawing/2014/main" val="10003"/>
                  </a:ext>
                </a:extLst>
              </a:tr>
              <a:tr h="396000">
                <a:tc>
                  <a:txBody>
                    <a:bodyPr/>
                    <a:lstStyle/>
                    <a:p>
                      <a:pPr marL="0" marR="0">
                        <a:lnSpc>
                          <a:spcPct val="100000"/>
                        </a:lnSpc>
                        <a:spcBef>
                          <a:spcPts val="600"/>
                        </a:spcBef>
                        <a:spcAft>
                          <a:spcPts val="0"/>
                        </a:spcAft>
                      </a:pPr>
                      <a:r>
                        <a:rPr lang="en-US" sz="18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Sparcity </a:t>
                      </a:r>
                    </a:p>
                  </a:txBody>
                  <a:tcPr marL="57019" marR="57019" marT="0" marB="0" anchor="ctr">
                    <a:solidFill>
                      <a:schemeClr val="bg1"/>
                    </a:solidFill>
                  </a:tcPr>
                </a:tc>
                <a:tc>
                  <a:txBody>
                    <a:bodyPr/>
                    <a:lstStyle/>
                    <a:p>
                      <a:pPr marL="0" marR="0" indent="0" algn="r" defTabSz="824423" rtl="0" eaLnBrk="1" fontAlgn="auto" latinLnBrk="0" hangingPunct="1">
                        <a:lnSpc>
                          <a:spcPct val="100000"/>
                        </a:lnSpc>
                        <a:spcBef>
                          <a:spcPts val="600"/>
                        </a:spcBef>
                        <a:spcAft>
                          <a:spcPts val="0"/>
                        </a:spcAft>
                        <a:buClrTx/>
                        <a:buSzTx/>
                        <a:buFontTx/>
                        <a:buNone/>
                        <a:tabLst/>
                        <a:defRPr/>
                      </a:pPr>
                      <a:r>
                        <a:rPr lang="en-US" sz="1800" b="0">
                          <a:solidFill>
                            <a:schemeClr val="tx1"/>
                          </a:solidFill>
                          <a:latin typeface="Georgia" panose="02040502050405020303" pitchFamily="18" charset="0"/>
                        </a:rPr>
                        <a:t>99.67%</a:t>
                      </a:r>
                    </a:p>
                  </a:txBody>
                  <a:tcPr marL="57019" marR="57019" marT="0" marB="0" anchor="ctr">
                    <a:solidFill>
                      <a:schemeClr val="bg1"/>
                    </a:solidFill>
                  </a:tcPr>
                </a:tc>
                <a:extLst>
                  <a:ext uri="{0D108BD9-81ED-4DB2-BD59-A6C34878D82A}">
                    <a16:rowId xmlns:a16="http://schemas.microsoft.com/office/drawing/2014/main" val="10004"/>
                  </a:ext>
                </a:extLst>
              </a:tr>
              <a:tr h="648000">
                <a:tc>
                  <a:txBody>
                    <a:bodyPr/>
                    <a:lstStyle/>
                    <a:p>
                      <a:pPr marL="0" marR="0">
                        <a:lnSpc>
                          <a:spcPct val="100000"/>
                        </a:lnSpc>
                        <a:spcBef>
                          <a:spcPts val="600"/>
                        </a:spcBef>
                        <a:spcAft>
                          <a:spcPts val="0"/>
                        </a:spcAft>
                      </a:pPr>
                      <a:r>
                        <a:rPr lang="en-US" sz="18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Span</a:t>
                      </a:r>
                    </a:p>
                  </a:txBody>
                  <a:tcPr marL="57019" marR="57019" marT="0" marB="0" anchor="ctr">
                    <a:solidFill>
                      <a:schemeClr val="bg1"/>
                    </a:solidFill>
                  </a:tcPr>
                </a:tc>
                <a:tc>
                  <a:txBody>
                    <a:bodyPr/>
                    <a:lstStyle/>
                    <a:p>
                      <a:pPr marL="0" marR="0" indent="0" algn="r" defTabSz="824423" rtl="0" eaLnBrk="1" fontAlgn="auto" latinLnBrk="0" hangingPunct="1">
                        <a:lnSpc>
                          <a:spcPct val="100000"/>
                        </a:lnSpc>
                        <a:spcBef>
                          <a:spcPts val="600"/>
                        </a:spcBef>
                        <a:spcAft>
                          <a:spcPts val="0"/>
                        </a:spcAft>
                        <a:buClrTx/>
                        <a:buSzTx/>
                        <a:buFontTx/>
                        <a:buNone/>
                        <a:tabLst/>
                        <a:defRPr/>
                      </a:pPr>
                      <a:r>
                        <a:rPr lang="en-AU" sz="1800" b="0" baseline="0">
                          <a:solidFill>
                            <a:schemeClr val="tx1"/>
                          </a:solidFill>
                          <a:latin typeface="Georgia" panose="02040502050405020303" pitchFamily="18" charset="0"/>
                        </a:rPr>
                        <a:t>March </a:t>
                      </a:r>
                      <a:r>
                        <a:rPr lang="en-AU" sz="1800" b="0">
                          <a:solidFill>
                            <a:schemeClr val="tx1"/>
                          </a:solidFill>
                          <a:latin typeface="Georgia" panose="02040502050405020303" pitchFamily="18" charset="0"/>
                        </a:rPr>
                        <a:t>2015 to February 2016 </a:t>
                      </a:r>
                    </a:p>
                    <a:p>
                      <a:pPr marL="0" marR="0" indent="0" algn="r" defTabSz="824423" rtl="0" eaLnBrk="1" fontAlgn="auto" latinLnBrk="0" hangingPunct="1">
                        <a:lnSpc>
                          <a:spcPct val="100000"/>
                        </a:lnSpc>
                        <a:spcBef>
                          <a:spcPts val="600"/>
                        </a:spcBef>
                        <a:spcAft>
                          <a:spcPts val="0"/>
                        </a:spcAft>
                        <a:buClrTx/>
                        <a:buSzTx/>
                        <a:buFontTx/>
                        <a:buNone/>
                        <a:tabLst/>
                        <a:defRPr/>
                      </a:pPr>
                      <a:r>
                        <a:rPr lang="en-AU" sz="1800" b="0">
                          <a:solidFill>
                            <a:schemeClr val="tx1"/>
                          </a:solidFill>
                          <a:latin typeface="Georgia" panose="02040502050405020303" pitchFamily="18" charset="0"/>
                        </a:rPr>
                        <a:t>(12 months)</a:t>
                      </a:r>
                    </a:p>
                  </a:txBody>
                  <a:tcPr marL="57019" marR="57019" marT="0" marB="0" anchor="ctr">
                    <a:solidFill>
                      <a:schemeClr val="bg1"/>
                    </a:solidFill>
                  </a:tcPr>
                </a:tc>
                <a:extLst>
                  <a:ext uri="{0D108BD9-81ED-4DB2-BD59-A6C34878D82A}">
                    <a16:rowId xmlns:a16="http://schemas.microsoft.com/office/drawing/2014/main" val="10005"/>
                  </a:ext>
                </a:extLst>
              </a:tr>
            </a:tbl>
          </a:graphicData>
        </a:graphic>
      </p:graphicFrame>
      <p:pic>
        <p:nvPicPr>
          <p:cNvPr id="8" name="Picture 2" descr="Image result for twitter and youtube logos"/>
          <p:cNvPicPr>
            <a:picLocks noChangeAspect="1" noChangeArrowheads="1"/>
          </p:cNvPicPr>
          <p:nvPr/>
        </p:nvPicPr>
        <p:blipFill rotWithShape="1">
          <a:blip r:embed="rId3">
            <a:extLst>
              <a:ext uri="{28A0092B-C50C-407E-A947-70E740481C1C}">
                <a14:useLocalDpi xmlns:a14="http://schemas.microsoft.com/office/drawing/2010/main" val="0"/>
              </a:ext>
            </a:extLst>
          </a:blip>
          <a:srcRect l="34712" r="34445"/>
          <a:stretch/>
        </p:blipFill>
        <p:spPr bwMode="auto">
          <a:xfrm>
            <a:off x="8004163" y="5641518"/>
            <a:ext cx="748586" cy="667449"/>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9" name="Picture 2" descr="Image result for twitter and youtube logos"/>
          <p:cNvPicPr>
            <a:picLocks noChangeAspect="1" noChangeArrowheads="1"/>
          </p:cNvPicPr>
          <p:nvPr/>
        </p:nvPicPr>
        <p:blipFill rotWithShape="1">
          <a:blip r:embed="rId3">
            <a:extLst>
              <a:ext uri="{28A0092B-C50C-407E-A947-70E740481C1C}">
                <a14:useLocalDpi xmlns:a14="http://schemas.microsoft.com/office/drawing/2010/main" val="0"/>
              </a:ext>
            </a:extLst>
          </a:blip>
          <a:srcRect l="71010" t="-1745" r="-1853" b="-1034"/>
          <a:stretch/>
        </p:blipFill>
        <p:spPr bwMode="auto">
          <a:xfrm>
            <a:off x="7132186" y="5648325"/>
            <a:ext cx="748586" cy="686003"/>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116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502" y="1449321"/>
            <a:ext cx="8144319" cy="4938622"/>
          </a:xfrm>
        </p:spPr>
        <p:txBody>
          <a:bodyPr>
            <a:normAutofit/>
          </a:bodyPr>
          <a:lstStyle/>
          <a:p>
            <a:pPr marL="0" lvl="1" indent="0" algn="just">
              <a:spcBef>
                <a:spcPts val="1200"/>
              </a:spcBef>
              <a:spcAft>
                <a:spcPts val="0"/>
              </a:spcAft>
            </a:pPr>
            <a:r>
              <a:rPr lang="en-US" sz="2200" b="0">
                <a:solidFill>
                  <a:schemeClr val="tx1"/>
                </a:solidFill>
                <a:latin typeface="Georgia" panose="02040502050405020303" pitchFamily="18" charset="0"/>
              </a:rPr>
              <a:t>Q1) Is Twitter a good auxiliary information source for 	YouTube recommendations? </a:t>
            </a:r>
          </a:p>
          <a:p>
            <a:pPr marL="1628745" lvl="3" indent="-457200" algn="just">
              <a:spcBef>
                <a:spcPts val="600"/>
              </a:spcBef>
              <a:spcAft>
                <a:spcPts val="0"/>
              </a:spcAft>
              <a:buFont typeface="Arial" panose="020B0604020202020204" pitchFamily="34" charset="0"/>
              <a:buChar char="•"/>
            </a:pPr>
            <a:endParaRPr lang="en-US" sz="1700" b="0" i="0">
              <a:solidFill>
                <a:schemeClr val="tx1"/>
              </a:solidFill>
              <a:latin typeface="Georgia" panose="02040502050405020303" pitchFamily="18" charset="0"/>
            </a:endParaRPr>
          </a:p>
          <a:p>
            <a:pPr marL="1279510" lvl="2" indent="-457200" algn="just">
              <a:spcBef>
                <a:spcPts val="600"/>
              </a:spcBef>
              <a:spcAft>
                <a:spcPts val="0"/>
              </a:spcAft>
              <a:buFont typeface="Arial" panose="020B0604020202020204" pitchFamily="34" charset="0"/>
              <a:buChar char="•"/>
            </a:pPr>
            <a:r>
              <a:rPr lang="en-US" sz="1700" b="0" i="0">
                <a:solidFill>
                  <a:schemeClr val="tx1"/>
                </a:solidFill>
                <a:latin typeface="Georgia" panose="02040502050405020303" pitchFamily="18" charset="0"/>
              </a:rPr>
              <a:t>Users express </a:t>
            </a:r>
            <a:r>
              <a:rPr lang="en-US" sz="1700" b="1" i="0">
                <a:solidFill>
                  <a:schemeClr val="tx1"/>
                </a:solidFill>
                <a:latin typeface="Georgia" panose="02040502050405020303" pitchFamily="18" charset="0"/>
              </a:rPr>
              <a:t>26%</a:t>
            </a:r>
            <a:r>
              <a:rPr lang="en-US" sz="1700" b="0" i="0">
                <a:solidFill>
                  <a:schemeClr val="tx1"/>
                </a:solidFill>
                <a:latin typeface="Georgia" panose="02040502050405020303" pitchFamily="18" charset="0"/>
              </a:rPr>
              <a:t> of their YouTube preferences in Twitter</a:t>
            </a:r>
          </a:p>
          <a:p>
            <a:pPr marL="1279510" lvl="2" indent="-457200" algn="just">
              <a:spcBef>
                <a:spcPts val="600"/>
              </a:spcBef>
              <a:spcAft>
                <a:spcPts val="0"/>
              </a:spcAft>
              <a:buFont typeface="Arial" panose="020B0604020202020204" pitchFamily="34" charset="0"/>
              <a:buChar char="•"/>
            </a:pPr>
            <a:r>
              <a:rPr lang="en-US" sz="1700" b="0" i="0">
                <a:solidFill>
                  <a:schemeClr val="tx1"/>
                </a:solidFill>
                <a:latin typeface="Georgia" panose="02040502050405020303" pitchFamily="18" charset="0"/>
              </a:rPr>
              <a:t>For </a:t>
            </a:r>
            <a:r>
              <a:rPr lang="en-US" sz="1700" b="1" i="0">
                <a:solidFill>
                  <a:schemeClr val="tx1"/>
                </a:solidFill>
                <a:latin typeface="Georgia" panose="02040502050405020303" pitchFamily="18" charset="0"/>
              </a:rPr>
              <a:t>80%</a:t>
            </a:r>
            <a:r>
              <a:rPr lang="en-US" sz="1700" b="0" i="0">
                <a:solidFill>
                  <a:schemeClr val="tx1"/>
                </a:solidFill>
                <a:latin typeface="Georgia" panose="02040502050405020303" pitchFamily="18" charset="0"/>
              </a:rPr>
              <a:t> of them, the value increases to 43%</a:t>
            </a:r>
          </a:p>
          <a:p>
            <a:pPr marL="0" lvl="1" indent="0" algn="just">
              <a:spcBef>
                <a:spcPts val="1200"/>
              </a:spcBef>
              <a:spcAft>
                <a:spcPts val="0"/>
              </a:spcAft>
            </a:pPr>
            <a:endParaRPr lang="en-US" sz="2200">
              <a:solidFill>
                <a:schemeClr val="tx1"/>
              </a:solidFill>
              <a:latin typeface="Georgia" panose="02040502050405020303" pitchFamily="18" charset="0"/>
            </a:endParaRPr>
          </a:p>
          <a:p>
            <a:pPr marL="0" lvl="1" indent="0" algn="just">
              <a:spcBef>
                <a:spcPts val="1200"/>
              </a:spcBef>
              <a:spcAft>
                <a:spcPts val="0"/>
              </a:spcAft>
            </a:pPr>
            <a:endParaRPr lang="en-US" sz="2200" b="0">
              <a:solidFill>
                <a:schemeClr val="bg1">
                  <a:lumMod val="50000"/>
                </a:schemeClr>
              </a:solidFill>
              <a:latin typeface="Georgia" panose="02040502050405020303" pitchFamily="18" charset="0"/>
            </a:endParaRPr>
          </a:p>
          <a:p>
            <a:pPr marL="0" lvl="1" indent="0" algn="just">
              <a:spcBef>
                <a:spcPts val="600"/>
              </a:spcBef>
              <a:spcAft>
                <a:spcPts val="0"/>
              </a:spcAft>
            </a:pPr>
            <a:r>
              <a:rPr lang="en-US" sz="2200">
                <a:solidFill>
                  <a:schemeClr val="tx1"/>
                </a:solidFill>
                <a:latin typeface="Georgia" panose="02040502050405020303" pitchFamily="18" charset="0"/>
              </a:rPr>
              <a:t>Q2) Do </a:t>
            </a:r>
            <a:r>
              <a:rPr lang="en-US" sz="2200" b="0">
                <a:solidFill>
                  <a:schemeClr val="tx1"/>
                </a:solidFill>
                <a:latin typeface="Georgia" panose="02040502050405020303" pitchFamily="18" charset="0"/>
              </a:rPr>
              <a:t>YouTube users change their preferences within the 	examined time frame?</a:t>
            </a:r>
          </a:p>
          <a:p>
            <a:pPr marL="1628745" lvl="3" indent="-457200" algn="just">
              <a:spcBef>
                <a:spcPts val="600"/>
              </a:spcBef>
              <a:spcAft>
                <a:spcPts val="0"/>
              </a:spcAft>
              <a:buFont typeface="Arial" panose="020B0604020202020204" pitchFamily="34" charset="0"/>
              <a:buChar char="•"/>
            </a:pPr>
            <a:endParaRPr lang="en-US" sz="1700" b="0" i="0">
              <a:solidFill>
                <a:schemeClr val="tx1"/>
              </a:solidFill>
              <a:latin typeface="Georgia" panose="02040502050405020303" pitchFamily="18" charset="0"/>
            </a:endParaRPr>
          </a:p>
          <a:p>
            <a:pPr marL="1279510" lvl="2" indent="-457200" algn="just">
              <a:spcBef>
                <a:spcPts val="600"/>
              </a:spcBef>
              <a:spcAft>
                <a:spcPts val="0"/>
              </a:spcAft>
              <a:buFont typeface="Arial" panose="020B0604020202020204" pitchFamily="34" charset="0"/>
              <a:buChar char="•"/>
            </a:pPr>
            <a:r>
              <a:rPr lang="en-US" sz="1700" b="0" i="0">
                <a:solidFill>
                  <a:schemeClr val="tx1"/>
                </a:solidFill>
                <a:latin typeface="Georgia" panose="02040502050405020303" pitchFamily="18" charset="0"/>
              </a:rPr>
              <a:t>The average intersection for a user in consecutive intervals is </a:t>
            </a:r>
            <a:r>
              <a:rPr lang="en-US" sz="1700" b="1" i="0">
                <a:solidFill>
                  <a:schemeClr val="tx1"/>
                </a:solidFill>
                <a:latin typeface="Georgia" panose="02040502050405020303" pitchFamily="18" charset="0"/>
              </a:rPr>
              <a:t>12% </a:t>
            </a:r>
            <a:r>
              <a:rPr lang="en-US" sz="1700" b="0" i="0">
                <a:solidFill>
                  <a:schemeClr val="tx1"/>
                </a:solidFill>
                <a:latin typeface="Georgia" panose="02040502050405020303" pitchFamily="18" charset="0"/>
              </a:rPr>
              <a:t>only</a:t>
            </a:r>
          </a:p>
          <a:p>
            <a:pPr marL="0" lvl="1" indent="0" algn="just">
              <a:spcBef>
                <a:spcPts val="600"/>
              </a:spcBef>
              <a:spcAft>
                <a:spcPts val="0"/>
              </a:spcAft>
            </a:pPr>
            <a:endParaRPr lang="en-US" sz="2200" b="0">
              <a:solidFill>
                <a:schemeClr val="tx1"/>
              </a:solidFill>
              <a:latin typeface="Georgia" panose="02040502050405020303" pitchFamily="18" charset="0"/>
            </a:endParaRPr>
          </a:p>
          <a:p>
            <a:pPr lvl="1" indent="0" algn="just">
              <a:spcBef>
                <a:spcPts val="600"/>
              </a:spcBef>
              <a:spcAft>
                <a:spcPts val="0"/>
              </a:spcAft>
            </a:pPr>
            <a:endParaRPr lang="en-US" sz="2200">
              <a:solidFill>
                <a:schemeClr val="tx1"/>
              </a:solidFill>
              <a:latin typeface="Georgia" panose="02040502050405020303" pitchFamily="18" charset="0"/>
            </a:endParaRPr>
          </a:p>
        </p:txBody>
      </p:sp>
      <p:sp>
        <p:nvSpPr>
          <p:cNvPr id="5"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AU">
                <a:solidFill>
                  <a:srgbClr val="002060"/>
                </a:solidFill>
                <a:latin typeface="Georgia" pitchFamily="18" charset="0"/>
              </a:rPr>
              <a:t>Feasibility</a:t>
            </a:r>
            <a:endParaRPr lang="en-US">
              <a:solidFill>
                <a:srgbClr val="002060"/>
              </a:solidFill>
              <a:latin typeface="Georgia" pitchFamily="18" charset="0"/>
            </a:endParaRPr>
          </a:p>
        </p:txBody>
      </p:sp>
      <p:sp>
        <p:nvSpPr>
          <p:cNvPr id="6" name="Slide Number Placeholder 5"/>
          <p:cNvSpPr>
            <a:spLocks noGrp="1"/>
          </p:cNvSpPr>
          <p:nvPr>
            <p:ph type="sldNum" sz="quarter" idx="11"/>
          </p:nvPr>
        </p:nvSpPr>
        <p:spPr>
          <a:xfrm>
            <a:off x="6931997" y="6334872"/>
            <a:ext cx="1904583" cy="457200"/>
          </a:xfrm>
        </p:spPr>
        <p:txBody>
          <a:bodyPr/>
          <a:lstStyle/>
          <a:p>
            <a:fld id="{4FAB73BC-B049-4115-A692-8D63A059BFB8}" type="slidenum">
              <a:rPr lang="en-US" sz="1600" smtClean="0"/>
              <a:t>10</a:t>
            </a:fld>
            <a:endParaRPr lang="en-US" sz="1600"/>
          </a:p>
        </p:txBody>
      </p:sp>
    </p:spTree>
    <p:extLst>
      <p:ext uri="{BB962C8B-B14F-4D97-AF65-F5344CB8AC3E}">
        <p14:creationId xmlns:p14="http://schemas.microsoft.com/office/powerpoint/2010/main" val="2381533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618E92-FD55-4176-9B2D-45E6D950AAE7}"/>
              </a:ext>
            </a:extLst>
          </p:cNvPr>
          <p:cNvSpPr>
            <a:spLocks noGrp="1"/>
          </p:cNvSpPr>
          <p:nvPr>
            <p:ph idx="1"/>
          </p:nvPr>
        </p:nvSpPr>
        <p:spPr>
          <a:xfrm>
            <a:off x="550502" y="1467853"/>
            <a:ext cx="7771327" cy="4792494"/>
          </a:xfrm>
        </p:spPr>
        <p:txBody>
          <a:bodyPr/>
          <a:lstStyle/>
          <a:p>
            <a:pPr algn="ctr"/>
            <a:endParaRPr lang="en-US" sz="2800"/>
          </a:p>
          <a:p>
            <a:pPr algn="ctr"/>
            <a:endParaRPr lang="en-US" sz="2800"/>
          </a:p>
          <a:p>
            <a:pPr algn="ctr"/>
            <a:endParaRPr lang="en-US" sz="2800"/>
          </a:p>
          <a:p>
            <a:pPr algn="ctr"/>
            <a:r>
              <a:rPr lang="en-US" sz="3200" kern="1200">
                <a:solidFill>
                  <a:srgbClr val="002060"/>
                </a:solidFill>
                <a:latin typeface="Georgia" pitchFamily="18" charset="0"/>
                <a:ea typeface="+mj-ea"/>
                <a:cs typeface="+mj-cs"/>
              </a:rPr>
              <a:t>Approach</a:t>
            </a:r>
          </a:p>
        </p:txBody>
      </p:sp>
      <p:sp>
        <p:nvSpPr>
          <p:cNvPr id="4" name="Slide Number Placeholder 3">
            <a:extLst>
              <a:ext uri="{FF2B5EF4-FFF2-40B4-BE49-F238E27FC236}">
                <a16:creationId xmlns:a16="http://schemas.microsoft.com/office/drawing/2014/main" id="{211282E2-B657-4FFE-AB16-431B7B66A2A8}"/>
              </a:ext>
            </a:extLst>
          </p:cNvPr>
          <p:cNvSpPr>
            <a:spLocks noGrp="1"/>
          </p:cNvSpPr>
          <p:nvPr>
            <p:ph type="sldNum" sz="quarter" idx="11"/>
          </p:nvPr>
        </p:nvSpPr>
        <p:spPr/>
        <p:txBody>
          <a:bodyPr/>
          <a:lstStyle/>
          <a:p>
            <a:fld id="{4FAB73BC-B049-4115-A692-8D63A059BFB8}" type="slidenum">
              <a:rPr lang="en-US" smtClean="0"/>
              <a:t>11</a:t>
            </a:fld>
            <a:endParaRPr lang="en-US"/>
          </a:p>
        </p:txBody>
      </p:sp>
    </p:spTree>
    <p:extLst>
      <p:ext uri="{BB962C8B-B14F-4D97-AF65-F5344CB8AC3E}">
        <p14:creationId xmlns:p14="http://schemas.microsoft.com/office/powerpoint/2010/main" val="2807719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CC47F0C-5D3C-4C8A-B7AE-D0923E1ABA2D}"/>
              </a:ext>
            </a:extLst>
          </p:cNvPr>
          <p:cNvGrpSpPr/>
          <p:nvPr/>
        </p:nvGrpSpPr>
        <p:grpSpPr>
          <a:xfrm>
            <a:off x="3062738" y="964134"/>
            <a:ext cx="5370359" cy="4334712"/>
            <a:chOff x="3062738" y="964134"/>
            <a:chExt cx="5370359" cy="4334712"/>
          </a:xfrm>
        </p:grpSpPr>
        <p:grpSp>
          <p:nvGrpSpPr>
            <p:cNvPr id="276" name="Group 275">
              <a:extLst>
                <a:ext uri="{FF2B5EF4-FFF2-40B4-BE49-F238E27FC236}">
                  <a16:creationId xmlns:a16="http://schemas.microsoft.com/office/drawing/2014/main" id="{003A007D-E42D-49F3-906A-22F99BF90543}"/>
                </a:ext>
              </a:extLst>
            </p:cNvPr>
            <p:cNvGrpSpPr/>
            <p:nvPr/>
          </p:nvGrpSpPr>
          <p:grpSpPr>
            <a:xfrm>
              <a:off x="3062738" y="964134"/>
              <a:ext cx="5193027" cy="4244103"/>
              <a:chOff x="3062738" y="964134"/>
              <a:chExt cx="5193027" cy="4244103"/>
            </a:xfrm>
          </p:grpSpPr>
          <p:grpSp>
            <p:nvGrpSpPr>
              <p:cNvPr id="1048" name="Group 1047">
                <a:extLst>
                  <a:ext uri="{FF2B5EF4-FFF2-40B4-BE49-F238E27FC236}">
                    <a16:creationId xmlns:a16="http://schemas.microsoft.com/office/drawing/2014/main" id="{7EDC122F-998D-4AA3-89A6-17838FB7527B}"/>
                  </a:ext>
                </a:extLst>
              </p:cNvPr>
              <p:cNvGrpSpPr/>
              <p:nvPr/>
            </p:nvGrpSpPr>
            <p:grpSpPr>
              <a:xfrm>
                <a:off x="4318909" y="1869149"/>
                <a:ext cx="3936856" cy="3339088"/>
                <a:chOff x="3854452" y="902712"/>
                <a:chExt cx="3936856" cy="3339088"/>
              </a:xfrm>
            </p:grpSpPr>
            <p:grpSp>
              <p:nvGrpSpPr>
                <p:cNvPr id="1047" name="Group 1046">
                  <a:extLst>
                    <a:ext uri="{FF2B5EF4-FFF2-40B4-BE49-F238E27FC236}">
                      <a16:creationId xmlns:a16="http://schemas.microsoft.com/office/drawing/2014/main" id="{D5C683A9-BB41-4816-A7A8-ED0867353C82}"/>
                    </a:ext>
                  </a:extLst>
                </p:cNvPr>
                <p:cNvGrpSpPr/>
                <p:nvPr/>
              </p:nvGrpSpPr>
              <p:grpSpPr>
                <a:xfrm>
                  <a:off x="3854452" y="902712"/>
                  <a:ext cx="3936856" cy="3339088"/>
                  <a:chOff x="3854452" y="902712"/>
                  <a:chExt cx="3936856" cy="3339088"/>
                </a:xfrm>
              </p:grpSpPr>
              <p:pic>
                <p:nvPicPr>
                  <p:cNvPr id="1038" name="Picture 6" descr="Related image">
                    <a:extLst>
                      <a:ext uri="{FF2B5EF4-FFF2-40B4-BE49-F238E27FC236}">
                        <a16:creationId xmlns:a16="http://schemas.microsoft.com/office/drawing/2014/main" id="{FF762491-7CEF-4375-B6F4-0D79F3957F0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854452" y="1056601"/>
                    <a:ext cx="3936856" cy="295264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53" name="TextBox 252">
                        <a:extLst>
                          <a:ext uri="{FF2B5EF4-FFF2-40B4-BE49-F238E27FC236}">
                            <a16:creationId xmlns:a16="http://schemas.microsoft.com/office/drawing/2014/main" id="{60677959-0F8E-4C69-A300-B99301869B36}"/>
                          </a:ext>
                        </a:extLst>
                      </p:cNvPr>
                      <p:cNvSpPr txBox="1"/>
                      <p:nvPr/>
                    </p:nvSpPr>
                    <p:spPr>
                      <a:xfrm>
                        <a:off x="7412448" y="2876776"/>
                        <a:ext cx="3409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𝑇</m:t>
                              </m:r>
                            </m:oMath>
                          </m:oMathPara>
                        </a14:m>
                        <a:endParaRPr lang="en-US" sz="1400"/>
                      </a:p>
                    </p:txBody>
                  </p:sp>
                </mc:Choice>
                <mc:Fallback xmlns="">
                  <p:sp>
                    <p:nvSpPr>
                      <p:cNvPr id="253" name="TextBox 252">
                        <a:extLst>
                          <a:ext uri="{FF2B5EF4-FFF2-40B4-BE49-F238E27FC236}">
                            <a16:creationId xmlns:a16="http://schemas.microsoft.com/office/drawing/2014/main" id="{60677959-0F8E-4C69-A300-B99301869B36}"/>
                          </a:ext>
                        </a:extLst>
                      </p:cNvPr>
                      <p:cNvSpPr txBox="1">
                        <a:spLocks noRot="1" noChangeAspect="1" noMove="1" noResize="1" noEditPoints="1" noAdjustHandles="1" noChangeArrowheads="1" noChangeShapeType="1" noTextEdit="1"/>
                      </p:cNvSpPr>
                      <p:nvPr/>
                    </p:nvSpPr>
                    <p:spPr>
                      <a:xfrm>
                        <a:off x="7412448" y="2876776"/>
                        <a:ext cx="340926" cy="3077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F1B4EFA5-3268-41ED-AD3C-112A34F91330}"/>
                          </a:ext>
                        </a:extLst>
                      </p:cNvPr>
                      <p:cNvSpPr txBox="1"/>
                      <p:nvPr/>
                    </p:nvSpPr>
                    <p:spPr>
                      <a:xfrm>
                        <a:off x="3854452" y="3934023"/>
                        <a:ext cx="43268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i="1" dirty="0" smtClean="0">
                                      <a:latin typeface="Cambria Math" panose="02040503050406030204" pitchFamily="18" charset="0"/>
                                    </a:rPr>
                                  </m:ctrlPr>
                                </m:sSupPr>
                                <m:e>
                                  <m:r>
                                    <a:rPr lang="en-US" sz="1400" b="0" i="1" dirty="0" smtClean="0">
                                      <a:latin typeface="Cambria Math" panose="02040503050406030204" pitchFamily="18" charset="0"/>
                                    </a:rPr>
                                    <m:t>𝐾</m:t>
                                  </m:r>
                                </m:e>
                                <m:sup>
                                  <m:r>
                                    <a:rPr lang="en-US" sz="1400" b="0" i="1" dirty="0" smtClean="0">
                                      <a:latin typeface="Cambria Math" panose="02040503050406030204" pitchFamily="18" charset="0"/>
                                    </a:rPr>
                                    <m:t>𝑡</m:t>
                                  </m:r>
                                </m:sup>
                              </m:sSup>
                            </m:oMath>
                          </m:oMathPara>
                        </a14:m>
                        <a:endParaRPr lang="en-US" sz="1400"/>
                      </a:p>
                    </p:txBody>
                  </p:sp>
                </mc:Choice>
                <mc:Fallback xmlns="">
                  <p:sp>
                    <p:nvSpPr>
                      <p:cNvPr id="254" name="TextBox 253">
                        <a:extLst>
                          <a:ext uri="{FF2B5EF4-FFF2-40B4-BE49-F238E27FC236}">
                            <a16:creationId xmlns:a16="http://schemas.microsoft.com/office/drawing/2014/main" id="{F1B4EFA5-3268-41ED-AD3C-112A34F91330}"/>
                          </a:ext>
                        </a:extLst>
                      </p:cNvPr>
                      <p:cNvSpPr txBox="1">
                        <a:spLocks noRot="1" noChangeAspect="1" noMove="1" noResize="1" noEditPoints="1" noAdjustHandles="1" noChangeArrowheads="1" noChangeShapeType="1" noTextEdit="1"/>
                      </p:cNvSpPr>
                      <p:nvPr/>
                    </p:nvSpPr>
                    <p:spPr>
                      <a:xfrm>
                        <a:off x="3854452" y="3934023"/>
                        <a:ext cx="432683" cy="30777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C9401837-AF8B-4F7E-B4F4-776F7C028ED8}"/>
                          </a:ext>
                        </a:extLst>
                      </p:cNvPr>
                      <p:cNvSpPr txBox="1"/>
                      <p:nvPr/>
                    </p:nvSpPr>
                    <p:spPr>
                      <a:xfrm>
                        <a:off x="4895830" y="902712"/>
                        <a:ext cx="3341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𝑓</m:t>
                              </m:r>
                            </m:oMath>
                          </m:oMathPara>
                        </a14:m>
                        <a:endParaRPr lang="en-US" sz="1400"/>
                      </a:p>
                    </p:txBody>
                  </p:sp>
                </mc:Choice>
                <mc:Fallback xmlns="">
                  <p:sp>
                    <p:nvSpPr>
                      <p:cNvPr id="255" name="TextBox 254">
                        <a:extLst>
                          <a:ext uri="{FF2B5EF4-FFF2-40B4-BE49-F238E27FC236}">
                            <a16:creationId xmlns:a16="http://schemas.microsoft.com/office/drawing/2014/main" id="{C9401837-AF8B-4F7E-B4F4-776F7C028ED8}"/>
                          </a:ext>
                        </a:extLst>
                      </p:cNvPr>
                      <p:cNvSpPr txBox="1">
                        <a:spLocks noRot="1" noChangeAspect="1" noMove="1" noResize="1" noEditPoints="1" noAdjustHandles="1" noChangeArrowheads="1" noChangeShapeType="1" noTextEdit="1"/>
                      </p:cNvSpPr>
                      <p:nvPr/>
                    </p:nvSpPr>
                    <p:spPr>
                      <a:xfrm>
                        <a:off x="4895830" y="902712"/>
                        <a:ext cx="334194" cy="307777"/>
                      </a:xfrm>
                      <a:prstGeom prst="rect">
                        <a:avLst/>
                      </a:prstGeom>
                      <a:blipFill>
                        <a:blip r:embed="rId7"/>
                        <a:stretch>
                          <a:fillRect b="-10000"/>
                        </a:stretch>
                      </a:blipFill>
                    </p:spPr>
                    <p:txBody>
                      <a:bodyPr/>
                      <a:lstStyle/>
                      <a:p>
                        <a:r>
                          <a:rPr lang="en-US">
                            <a:noFill/>
                          </a:rPr>
                          <a:t> </a:t>
                        </a:r>
                      </a:p>
                    </p:txBody>
                  </p:sp>
                </mc:Fallback>
              </mc:AlternateContent>
            </p:grpSp>
            <p:grpSp>
              <p:nvGrpSpPr>
                <p:cNvPr id="1046" name="Group 1045">
                  <a:extLst>
                    <a:ext uri="{FF2B5EF4-FFF2-40B4-BE49-F238E27FC236}">
                      <a16:creationId xmlns:a16="http://schemas.microsoft.com/office/drawing/2014/main" id="{D6B7F250-8ECC-421A-86E8-3C6F5790E67C}"/>
                    </a:ext>
                  </a:extLst>
                </p:cNvPr>
                <p:cNvGrpSpPr/>
                <p:nvPr/>
              </p:nvGrpSpPr>
              <p:grpSpPr>
                <a:xfrm>
                  <a:off x="4707797" y="1985980"/>
                  <a:ext cx="2229571" cy="1565992"/>
                  <a:chOff x="4707797" y="1985980"/>
                  <a:chExt cx="2229571" cy="1565992"/>
                </a:xfrm>
              </p:grpSpPr>
              <p:grpSp>
                <p:nvGrpSpPr>
                  <p:cNvPr id="1041" name="Group 1040">
                    <a:extLst>
                      <a:ext uri="{FF2B5EF4-FFF2-40B4-BE49-F238E27FC236}">
                        <a16:creationId xmlns:a16="http://schemas.microsoft.com/office/drawing/2014/main" id="{9B32BBEB-CC30-46D6-9D45-670FEB515ECA}"/>
                      </a:ext>
                    </a:extLst>
                  </p:cNvPr>
                  <p:cNvGrpSpPr/>
                  <p:nvPr/>
                </p:nvGrpSpPr>
                <p:grpSpPr>
                  <a:xfrm>
                    <a:off x="4707797" y="1985980"/>
                    <a:ext cx="376065" cy="307777"/>
                    <a:chOff x="4723943" y="2593633"/>
                    <a:chExt cx="376065" cy="307777"/>
                  </a:xfrm>
                </p:grpSpPr>
                <p:sp>
                  <p:nvSpPr>
                    <p:cNvPr id="1039" name="Oval 1038">
                      <a:extLst>
                        <a:ext uri="{FF2B5EF4-FFF2-40B4-BE49-F238E27FC236}">
                          <a16:creationId xmlns:a16="http://schemas.microsoft.com/office/drawing/2014/main" id="{093C5FC1-5E4B-4D9E-AEED-9A1D16C657D0}"/>
                        </a:ext>
                      </a:extLst>
                    </p:cNvPr>
                    <p:cNvSpPr/>
                    <p:nvPr/>
                  </p:nvSpPr>
                  <p:spPr bwMode="auto">
                    <a:xfrm>
                      <a:off x="4983684" y="271505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32" name="TextBox 231">
                          <a:extLst>
                            <a:ext uri="{FF2B5EF4-FFF2-40B4-BE49-F238E27FC236}">
                              <a16:creationId xmlns:a16="http://schemas.microsoft.com/office/drawing/2014/main" id="{3A42F192-19D0-4F2D-819D-3984E4824BEF}"/>
                            </a:ext>
                          </a:extLst>
                        </p:cNvPr>
                        <p:cNvSpPr txBox="1"/>
                        <p:nvPr/>
                      </p:nvSpPr>
                      <p:spPr>
                        <a:xfrm>
                          <a:off x="4723943" y="2593633"/>
                          <a:ext cx="3760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232" name="TextBox 231">
                          <a:extLst>
                            <a:ext uri="{FF2B5EF4-FFF2-40B4-BE49-F238E27FC236}">
                              <a16:creationId xmlns:a16="http://schemas.microsoft.com/office/drawing/2014/main" id="{3A42F192-19D0-4F2D-819D-3984E4824BEF}"/>
                            </a:ext>
                          </a:extLst>
                        </p:cNvPr>
                        <p:cNvSpPr txBox="1">
                          <a:spLocks noRot="1" noChangeAspect="1" noMove="1" noResize="1" noEditPoints="1" noAdjustHandles="1" noChangeArrowheads="1" noChangeShapeType="1" noTextEdit="1"/>
                        </p:cNvSpPr>
                        <p:nvPr/>
                      </p:nvSpPr>
                      <p:spPr>
                        <a:xfrm>
                          <a:off x="4723943" y="2593633"/>
                          <a:ext cx="376065" cy="307777"/>
                        </a:xfrm>
                        <a:prstGeom prst="rect">
                          <a:avLst/>
                        </a:prstGeom>
                        <a:blipFill>
                          <a:blip r:embed="rId8"/>
                          <a:stretch>
                            <a:fillRect/>
                          </a:stretch>
                        </a:blipFill>
                      </p:spPr>
                      <p:txBody>
                        <a:bodyPr/>
                        <a:lstStyle/>
                        <a:p>
                          <a:r>
                            <a:rPr lang="en-US">
                              <a:noFill/>
                            </a:rPr>
                            <a:t> </a:t>
                          </a:r>
                        </a:p>
                      </p:txBody>
                    </p:sp>
                  </mc:Fallback>
                </mc:AlternateContent>
              </p:grpSp>
              <p:grpSp>
                <p:nvGrpSpPr>
                  <p:cNvPr id="238" name="Group 237">
                    <a:extLst>
                      <a:ext uri="{FF2B5EF4-FFF2-40B4-BE49-F238E27FC236}">
                        <a16:creationId xmlns:a16="http://schemas.microsoft.com/office/drawing/2014/main" id="{CC6C4A21-CF4E-4C72-B543-0C61B5237D82}"/>
                      </a:ext>
                    </a:extLst>
                  </p:cNvPr>
                  <p:cNvGrpSpPr/>
                  <p:nvPr/>
                </p:nvGrpSpPr>
                <p:grpSpPr>
                  <a:xfrm>
                    <a:off x="4915828" y="3244195"/>
                    <a:ext cx="380232" cy="307777"/>
                    <a:chOff x="4723943" y="2593633"/>
                    <a:chExt cx="380232" cy="307777"/>
                  </a:xfrm>
                </p:grpSpPr>
                <p:sp>
                  <p:nvSpPr>
                    <p:cNvPr id="239" name="Oval 238">
                      <a:extLst>
                        <a:ext uri="{FF2B5EF4-FFF2-40B4-BE49-F238E27FC236}">
                          <a16:creationId xmlns:a16="http://schemas.microsoft.com/office/drawing/2014/main" id="{15F89168-26A1-4699-A2B4-8665D96E875F}"/>
                        </a:ext>
                      </a:extLst>
                    </p:cNvPr>
                    <p:cNvSpPr/>
                    <p:nvPr/>
                  </p:nvSpPr>
                  <p:spPr bwMode="auto">
                    <a:xfrm>
                      <a:off x="4983684" y="271505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40" name="TextBox 239">
                          <a:extLst>
                            <a:ext uri="{FF2B5EF4-FFF2-40B4-BE49-F238E27FC236}">
                              <a16:creationId xmlns:a16="http://schemas.microsoft.com/office/drawing/2014/main" id="{953BC730-9366-4FCD-8F75-3D2675C1668C}"/>
                            </a:ext>
                          </a:extLst>
                        </p:cNvPr>
                        <p:cNvSpPr txBox="1"/>
                        <p:nvPr/>
                      </p:nvSpPr>
                      <p:spPr>
                        <a:xfrm>
                          <a:off x="4723943" y="2593633"/>
                          <a:ext cx="38023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240" name="TextBox 239">
                          <a:extLst>
                            <a:ext uri="{FF2B5EF4-FFF2-40B4-BE49-F238E27FC236}">
                              <a16:creationId xmlns:a16="http://schemas.microsoft.com/office/drawing/2014/main" id="{953BC730-9366-4FCD-8F75-3D2675C1668C}"/>
                            </a:ext>
                          </a:extLst>
                        </p:cNvPr>
                        <p:cNvSpPr txBox="1">
                          <a:spLocks noRot="1" noChangeAspect="1" noMove="1" noResize="1" noEditPoints="1" noAdjustHandles="1" noChangeArrowheads="1" noChangeShapeType="1" noTextEdit="1"/>
                        </p:cNvSpPr>
                        <p:nvPr/>
                      </p:nvSpPr>
                      <p:spPr>
                        <a:xfrm>
                          <a:off x="4723943" y="2593633"/>
                          <a:ext cx="380232" cy="307777"/>
                        </a:xfrm>
                        <a:prstGeom prst="rect">
                          <a:avLst/>
                        </a:prstGeom>
                        <a:blipFill>
                          <a:blip r:embed="rId9"/>
                          <a:stretch>
                            <a:fillRect/>
                          </a:stretch>
                        </a:blipFill>
                      </p:spPr>
                      <p:txBody>
                        <a:bodyPr/>
                        <a:lstStyle/>
                        <a:p>
                          <a:r>
                            <a:rPr lang="en-US">
                              <a:noFill/>
                            </a:rPr>
                            <a:t> </a:t>
                          </a:r>
                        </a:p>
                      </p:txBody>
                    </p:sp>
                  </mc:Fallback>
                </mc:AlternateContent>
              </p:grpSp>
              <p:grpSp>
                <p:nvGrpSpPr>
                  <p:cNvPr id="241" name="Group 240">
                    <a:extLst>
                      <a:ext uri="{FF2B5EF4-FFF2-40B4-BE49-F238E27FC236}">
                        <a16:creationId xmlns:a16="http://schemas.microsoft.com/office/drawing/2014/main" id="{488A1A3E-AA27-4301-93A4-3ABDB3A035D6}"/>
                      </a:ext>
                    </a:extLst>
                  </p:cNvPr>
                  <p:cNvGrpSpPr/>
                  <p:nvPr/>
                </p:nvGrpSpPr>
                <p:grpSpPr>
                  <a:xfrm>
                    <a:off x="5444538" y="2521838"/>
                    <a:ext cx="380232" cy="307777"/>
                    <a:chOff x="4723943" y="2593633"/>
                    <a:chExt cx="380232" cy="307777"/>
                  </a:xfrm>
                </p:grpSpPr>
                <p:sp>
                  <p:nvSpPr>
                    <p:cNvPr id="242" name="Oval 241">
                      <a:extLst>
                        <a:ext uri="{FF2B5EF4-FFF2-40B4-BE49-F238E27FC236}">
                          <a16:creationId xmlns:a16="http://schemas.microsoft.com/office/drawing/2014/main" id="{D1C8041B-6969-455A-84EF-876C1EA0A774}"/>
                        </a:ext>
                      </a:extLst>
                    </p:cNvPr>
                    <p:cNvSpPr/>
                    <p:nvPr/>
                  </p:nvSpPr>
                  <p:spPr bwMode="auto">
                    <a:xfrm>
                      <a:off x="4983684" y="271505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9E42E66C-7F8C-42FC-AB16-5755452266D8}"/>
                            </a:ext>
                          </a:extLst>
                        </p:cNvPr>
                        <p:cNvSpPr txBox="1"/>
                        <p:nvPr/>
                      </p:nvSpPr>
                      <p:spPr>
                        <a:xfrm>
                          <a:off x="4723943" y="2593633"/>
                          <a:ext cx="38023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243" name="TextBox 242">
                          <a:extLst>
                            <a:ext uri="{FF2B5EF4-FFF2-40B4-BE49-F238E27FC236}">
                              <a16:creationId xmlns:a16="http://schemas.microsoft.com/office/drawing/2014/main" id="{9E42E66C-7F8C-42FC-AB16-5755452266D8}"/>
                            </a:ext>
                          </a:extLst>
                        </p:cNvPr>
                        <p:cNvSpPr txBox="1">
                          <a:spLocks noRot="1" noChangeAspect="1" noMove="1" noResize="1" noEditPoints="1" noAdjustHandles="1" noChangeArrowheads="1" noChangeShapeType="1" noTextEdit="1"/>
                        </p:cNvSpPr>
                        <p:nvPr/>
                      </p:nvSpPr>
                      <p:spPr>
                        <a:xfrm>
                          <a:off x="4723943" y="2593633"/>
                          <a:ext cx="380232" cy="307777"/>
                        </a:xfrm>
                        <a:prstGeom prst="rect">
                          <a:avLst/>
                        </a:prstGeom>
                        <a:blipFill>
                          <a:blip r:embed="rId10"/>
                          <a:stretch>
                            <a:fillRect/>
                          </a:stretch>
                        </a:blipFill>
                      </p:spPr>
                      <p:txBody>
                        <a:bodyPr/>
                        <a:lstStyle/>
                        <a:p>
                          <a:r>
                            <a:rPr lang="en-US">
                              <a:noFill/>
                            </a:rPr>
                            <a:t> </a:t>
                          </a:r>
                        </a:p>
                      </p:txBody>
                    </p:sp>
                  </mc:Fallback>
                </mc:AlternateContent>
              </p:grpSp>
              <p:grpSp>
                <p:nvGrpSpPr>
                  <p:cNvPr id="244" name="Group 243">
                    <a:extLst>
                      <a:ext uri="{FF2B5EF4-FFF2-40B4-BE49-F238E27FC236}">
                        <a16:creationId xmlns:a16="http://schemas.microsoft.com/office/drawing/2014/main" id="{ABB2CA8D-97DF-42D4-AF04-E72E41EED39E}"/>
                      </a:ext>
                    </a:extLst>
                  </p:cNvPr>
                  <p:cNvGrpSpPr/>
                  <p:nvPr/>
                </p:nvGrpSpPr>
                <p:grpSpPr>
                  <a:xfrm>
                    <a:off x="5890102" y="3057840"/>
                    <a:ext cx="366126" cy="307777"/>
                    <a:chOff x="4723943" y="2593633"/>
                    <a:chExt cx="366126" cy="307777"/>
                  </a:xfrm>
                </p:grpSpPr>
                <p:sp>
                  <p:nvSpPr>
                    <p:cNvPr id="245" name="Oval 244">
                      <a:extLst>
                        <a:ext uri="{FF2B5EF4-FFF2-40B4-BE49-F238E27FC236}">
                          <a16:creationId xmlns:a16="http://schemas.microsoft.com/office/drawing/2014/main" id="{1D2A1F8A-7A8C-4ED6-8701-B6233A47E8B8}"/>
                        </a:ext>
                      </a:extLst>
                    </p:cNvPr>
                    <p:cNvSpPr/>
                    <p:nvPr/>
                  </p:nvSpPr>
                  <p:spPr bwMode="auto">
                    <a:xfrm>
                      <a:off x="4983684" y="271505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46" name="TextBox 245">
                          <a:extLst>
                            <a:ext uri="{FF2B5EF4-FFF2-40B4-BE49-F238E27FC236}">
                              <a16:creationId xmlns:a16="http://schemas.microsoft.com/office/drawing/2014/main" id="{89FB9269-B51B-42AA-AEEF-8A7689D9EAA3}"/>
                            </a:ext>
                          </a:extLst>
                        </p:cNvPr>
                        <p:cNvSpPr txBox="1"/>
                        <p:nvPr/>
                      </p:nvSpPr>
                      <p:spPr>
                        <a:xfrm>
                          <a:off x="4723943" y="2593633"/>
                          <a:ext cx="3661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246" name="TextBox 245">
                          <a:extLst>
                            <a:ext uri="{FF2B5EF4-FFF2-40B4-BE49-F238E27FC236}">
                              <a16:creationId xmlns:a16="http://schemas.microsoft.com/office/drawing/2014/main" id="{89FB9269-B51B-42AA-AEEF-8A7689D9EAA3}"/>
                            </a:ext>
                          </a:extLst>
                        </p:cNvPr>
                        <p:cNvSpPr txBox="1">
                          <a:spLocks noRot="1" noChangeAspect="1" noMove="1" noResize="1" noEditPoints="1" noAdjustHandles="1" noChangeArrowheads="1" noChangeShapeType="1" noTextEdit="1"/>
                        </p:cNvSpPr>
                        <p:nvPr/>
                      </p:nvSpPr>
                      <p:spPr>
                        <a:xfrm>
                          <a:off x="4723943" y="2593633"/>
                          <a:ext cx="366126" cy="307777"/>
                        </a:xfrm>
                        <a:prstGeom prst="rect">
                          <a:avLst/>
                        </a:prstGeom>
                        <a:blipFill>
                          <a:blip r:embed="rId11"/>
                          <a:stretch>
                            <a:fillRect/>
                          </a:stretch>
                        </a:blipFill>
                      </p:spPr>
                      <p:txBody>
                        <a:bodyPr/>
                        <a:lstStyle/>
                        <a:p>
                          <a:r>
                            <a:rPr lang="en-US">
                              <a:noFill/>
                            </a:rPr>
                            <a:t> </a:t>
                          </a:r>
                        </a:p>
                      </p:txBody>
                    </p:sp>
                  </mc:Fallback>
                </mc:AlternateContent>
              </p:grpSp>
              <p:grpSp>
                <p:nvGrpSpPr>
                  <p:cNvPr id="247" name="Group 246">
                    <a:extLst>
                      <a:ext uri="{FF2B5EF4-FFF2-40B4-BE49-F238E27FC236}">
                        <a16:creationId xmlns:a16="http://schemas.microsoft.com/office/drawing/2014/main" id="{87080671-F4E3-4C97-B45F-EDF967AA1710}"/>
                      </a:ext>
                    </a:extLst>
                  </p:cNvPr>
                  <p:cNvGrpSpPr/>
                  <p:nvPr/>
                </p:nvGrpSpPr>
                <p:grpSpPr>
                  <a:xfrm>
                    <a:off x="6545274" y="2531446"/>
                    <a:ext cx="392094" cy="307777"/>
                    <a:chOff x="4723943" y="2593633"/>
                    <a:chExt cx="392094" cy="307777"/>
                  </a:xfrm>
                </p:grpSpPr>
                <p:sp>
                  <p:nvSpPr>
                    <p:cNvPr id="248" name="Oval 247">
                      <a:extLst>
                        <a:ext uri="{FF2B5EF4-FFF2-40B4-BE49-F238E27FC236}">
                          <a16:creationId xmlns:a16="http://schemas.microsoft.com/office/drawing/2014/main" id="{BEFD1413-180C-4FBD-9B45-AE6596056E9B}"/>
                        </a:ext>
                      </a:extLst>
                    </p:cNvPr>
                    <p:cNvSpPr/>
                    <p:nvPr/>
                  </p:nvSpPr>
                  <p:spPr bwMode="auto">
                    <a:xfrm>
                      <a:off x="4983684" y="271505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49" name="TextBox 248">
                          <a:extLst>
                            <a:ext uri="{FF2B5EF4-FFF2-40B4-BE49-F238E27FC236}">
                              <a16:creationId xmlns:a16="http://schemas.microsoft.com/office/drawing/2014/main" id="{85A7ED0A-5B06-42A4-9565-A846234C3616}"/>
                            </a:ext>
                          </a:extLst>
                        </p:cNvPr>
                        <p:cNvSpPr txBox="1"/>
                        <p:nvPr/>
                      </p:nvSpPr>
                      <p:spPr>
                        <a:xfrm>
                          <a:off x="4723943" y="2593633"/>
                          <a:ext cx="3920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249" name="TextBox 248">
                          <a:extLst>
                            <a:ext uri="{FF2B5EF4-FFF2-40B4-BE49-F238E27FC236}">
                              <a16:creationId xmlns:a16="http://schemas.microsoft.com/office/drawing/2014/main" id="{85A7ED0A-5B06-42A4-9565-A846234C3616}"/>
                            </a:ext>
                          </a:extLst>
                        </p:cNvPr>
                        <p:cNvSpPr txBox="1">
                          <a:spLocks noRot="1" noChangeAspect="1" noMove="1" noResize="1" noEditPoints="1" noAdjustHandles="1" noChangeArrowheads="1" noChangeShapeType="1" noTextEdit="1"/>
                        </p:cNvSpPr>
                        <p:nvPr/>
                      </p:nvSpPr>
                      <p:spPr>
                        <a:xfrm>
                          <a:off x="4723943" y="2593633"/>
                          <a:ext cx="392094" cy="307777"/>
                        </a:xfrm>
                        <a:prstGeom prst="rect">
                          <a:avLst/>
                        </a:prstGeom>
                        <a:blipFill>
                          <a:blip r:embed="rId12"/>
                          <a:stretch>
                            <a:fillRect/>
                          </a:stretch>
                        </a:blipFill>
                      </p:spPr>
                      <p:txBody>
                        <a:bodyPr/>
                        <a:lstStyle/>
                        <a:p>
                          <a:r>
                            <a:rPr lang="en-US">
                              <a:noFill/>
                            </a:rPr>
                            <a:t> </a:t>
                          </a:r>
                        </a:p>
                      </p:txBody>
                    </p:sp>
                  </mc:Fallback>
                </mc:AlternateContent>
              </p:grpSp>
            </p:grpSp>
          </p:grpSp>
          <p:grpSp>
            <p:nvGrpSpPr>
              <p:cNvPr id="250" name="Group 249">
                <a:extLst>
                  <a:ext uri="{FF2B5EF4-FFF2-40B4-BE49-F238E27FC236}">
                    <a16:creationId xmlns:a16="http://schemas.microsoft.com/office/drawing/2014/main" id="{2E593058-B128-483C-A611-D970547A87CF}"/>
                  </a:ext>
                </a:extLst>
              </p:cNvPr>
              <p:cNvGrpSpPr/>
              <p:nvPr/>
            </p:nvGrpSpPr>
            <p:grpSpPr>
              <a:xfrm>
                <a:off x="3062738" y="964134"/>
                <a:ext cx="4284824" cy="805706"/>
                <a:chOff x="3062738" y="964134"/>
                <a:chExt cx="4284824" cy="805706"/>
              </a:xfrm>
            </p:grpSpPr>
            <p:sp>
              <p:nvSpPr>
                <p:cNvPr id="1052" name="TextBox 1051">
                  <a:extLst>
                    <a:ext uri="{FF2B5EF4-FFF2-40B4-BE49-F238E27FC236}">
                      <a16:creationId xmlns:a16="http://schemas.microsoft.com/office/drawing/2014/main" id="{EB23BCDB-7F25-40CD-AB12-7CB719AFC63E}"/>
                    </a:ext>
                  </a:extLst>
                </p:cNvPr>
                <p:cNvSpPr txBox="1"/>
                <p:nvPr/>
              </p:nvSpPr>
              <p:spPr>
                <a:xfrm>
                  <a:off x="3895527" y="964134"/>
                  <a:ext cx="3452035" cy="307777"/>
                </a:xfrm>
                <a:prstGeom prst="rect">
                  <a:avLst/>
                </a:prstGeom>
                <a:noFill/>
                <a:ln>
                  <a:solidFill>
                    <a:srgbClr val="00B0F0"/>
                  </a:solidFill>
                </a:ln>
              </p:spPr>
              <p:txBody>
                <a:bodyPr wrap="none" rtlCol="0">
                  <a:spAutoFit/>
                </a:bodyPr>
                <a:lstStyle/>
                <a:p>
                  <a:pPr algn="ctr"/>
                  <a:r>
                    <a:rPr lang="en-US" sz="1400">
                      <a:solidFill>
                        <a:srgbClr val="002060"/>
                      </a:solidFill>
                    </a:rPr>
                    <a:t>Topic modeling + Twitter level normalization</a:t>
                  </a:r>
                </a:p>
              </p:txBody>
            </p:sp>
            <p:cxnSp>
              <p:nvCxnSpPr>
                <p:cNvPr id="224" name="Straight Connector 223">
                  <a:extLst>
                    <a:ext uri="{FF2B5EF4-FFF2-40B4-BE49-F238E27FC236}">
                      <a16:creationId xmlns:a16="http://schemas.microsoft.com/office/drawing/2014/main" id="{2EE85DED-AC2C-4C0C-A7C6-8191B18FAFEA}"/>
                    </a:ext>
                  </a:extLst>
                </p:cNvPr>
                <p:cNvCxnSpPr>
                  <a:cxnSpLocks/>
                </p:cNvCxnSpPr>
                <p:nvPr/>
              </p:nvCxnSpPr>
              <p:spPr bwMode="auto">
                <a:xfrm flipH="1">
                  <a:off x="3062738" y="1124866"/>
                  <a:ext cx="843087" cy="0"/>
                </a:xfrm>
                <a:prstGeom prst="line">
                  <a:avLst/>
                </a:prstGeom>
                <a:solidFill>
                  <a:schemeClr val="accent1"/>
                </a:solidFill>
                <a:ln w="9525"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7" name="Straight Arrow Connector 236">
                  <a:extLst>
                    <a:ext uri="{FF2B5EF4-FFF2-40B4-BE49-F238E27FC236}">
                      <a16:creationId xmlns:a16="http://schemas.microsoft.com/office/drawing/2014/main" id="{E95CE026-989B-47D5-9FBA-C098DB52580C}"/>
                    </a:ext>
                  </a:extLst>
                </p:cNvPr>
                <p:cNvCxnSpPr/>
                <p:nvPr/>
              </p:nvCxnSpPr>
              <p:spPr bwMode="auto">
                <a:xfrm>
                  <a:off x="6981942" y="1265911"/>
                  <a:ext cx="0" cy="503929"/>
                </a:xfrm>
                <a:prstGeom prst="straightConnector1">
                  <a:avLst/>
                </a:prstGeom>
                <a:solidFill>
                  <a:schemeClr val="accent1"/>
                </a:solidFill>
                <a:ln w="9525" cap="flat" cmpd="sng" algn="ctr">
                  <a:solidFill>
                    <a:srgbClr val="0070C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219" name="TextBox 218">
              <a:extLst>
                <a:ext uri="{FF2B5EF4-FFF2-40B4-BE49-F238E27FC236}">
                  <a16:creationId xmlns:a16="http://schemas.microsoft.com/office/drawing/2014/main" id="{B643B029-FB7A-4F0B-92BC-A1479B753D2F}"/>
                </a:ext>
              </a:extLst>
            </p:cNvPr>
            <p:cNvSpPr txBox="1"/>
            <p:nvPr/>
          </p:nvSpPr>
          <p:spPr>
            <a:xfrm>
              <a:off x="4725031" y="4960292"/>
              <a:ext cx="3708066" cy="338554"/>
            </a:xfrm>
            <a:prstGeom prst="rect">
              <a:avLst/>
            </a:prstGeom>
            <a:noFill/>
          </p:spPr>
          <p:txBody>
            <a:bodyPr wrap="none" rtlCol="0">
              <a:spAutoFit/>
            </a:bodyPr>
            <a:lstStyle/>
            <a:p>
              <a:r>
                <a:rPr lang="en-US" sz="1600"/>
                <a:t>Homogeneous cross-network topical space</a:t>
              </a:r>
            </a:p>
          </p:txBody>
        </p:sp>
      </p:grpSp>
      <p:sp>
        <p:nvSpPr>
          <p:cNvPr id="2" name="Slide Number Placeholder 1">
            <a:extLst>
              <a:ext uri="{FF2B5EF4-FFF2-40B4-BE49-F238E27FC236}">
                <a16:creationId xmlns:a16="http://schemas.microsoft.com/office/drawing/2014/main" id="{0701E3C1-E499-4EC0-9636-CA780BF35E59}"/>
              </a:ext>
            </a:extLst>
          </p:cNvPr>
          <p:cNvSpPr>
            <a:spLocks noGrp="1"/>
          </p:cNvSpPr>
          <p:nvPr>
            <p:ph type="sldNum" sz="quarter" idx="11"/>
          </p:nvPr>
        </p:nvSpPr>
        <p:spPr/>
        <p:txBody>
          <a:bodyPr/>
          <a:lstStyle/>
          <a:p>
            <a:fld id="{4FAB73BC-B049-4115-A692-8D63A059BFB8}" type="slidenum">
              <a:rPr lang="en-US" smtClean="0"/>
              <a:t>12</a:t>
            </a:fld>
            <a:endParaRPr lang="en-US"/>
          </a:p>
        </p:txBody>
      </p:sp>
      <p:pic>
        <p:nvPicPr>
          <p:cNvPr id="76" name="Picture 75" descr="Image result for user icons">
            <a:extLst>
              <a:ext uri="{FF2B5EF4-FFF2-40B4-BE49-F238E27FC236}">
                <a16:creationId xmlns:a16="http://schemas.microsoft.com/office/drawing/2014/main" id="{6F3FB6DA-8F65-4300-B0D6-702DBE735EFE}"/>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56262" b="12772"/>
          <a:stretch/>
        </p:blipFill>
        <p:spPr bwMode="auto">
          <a:xfrm flipH="1">
            <a:off x="183631" y="1644030"/>
            <a:ext cx="340759" cy="378577"/>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88A70DC5-8E86-480D-8380-7D8497992F1F}"/>
              </a:ext>
            </a:extLst>
          </p:cNvPr>
          <p:cNvGrpSpPr/>
          <p:nvPr/>
        </p:nvGrpSpPr>
        <p:grpSpPr>
          <a:xfrm>
            <a:off x="847994" y="367404"/>
            <a:ext cx="2057132" cy="2363737"/>
            <a:chOff x="847994" y="367404"/>
            <a:chExt cx="2057132" cy="2363737"/>
          </a:xfrm>
        </p:grpSpPr>
        <p:grpSp>
          <p:nvGrpSpPr>
            <p:cNvPr id="1027" name="Group 1026">
              <a:extLst>
                <a:ext uri="{FF2B5EF4-FFF2-40B4-BE49-F238E27FC236}">
                  <a16:creationId xmlns:a16="http://schemas.microsoft.com/office/drawing/2014/main" id="{9453B751-C4B4-4FD4-BFE9-AFC9FBBA8E02}"/>
                </a:ext>
              </a:extLst>
            </p:cNvPr>
            <p:cNvGrpSpPr/>
            <p:nvPr/>
          </p:nvGrpSpPr>
          <p:grpSpPr>
            <a:xfrm>
              <a:off x="847994" y="749978"/>
              <a:ext cx="2057132" cy="1981163"/>
              <a:chOff x="4581600" y="1697904"/>
              <a:chExt cx="2911151" cy="2803643"/>
            </a:xfrm>
          </p:grpSpPr>
          <p:grpSp>
            <p:nvGrpSpPr>
              <p:cNvPr id="1024" name="Group 1023">
                <a:extLst>
                  <a:ext uri="{FF2B5EF4-FFF2-40B4-BE49-F238E27FC236}">
                    <a16:creationId xmlns:a16="http://schemas.microsoft.com/office/drawing/2014/main" id="{86195D7D-C327-412A-9493-2E921F124E19}"/>
                  </a:ext>
                </a:extLst>
              </p:cNvPr>
              <p:cNvGrpSpPr/>
              <p:nvPr/>
            </p:nvGrpSpPr>
            <p:grpSpPr>
              <a:xfrm>
                <a:off x="5046658" y="1697904"/>
                <a:ext cx="2446093" cy="2803643"/>
                <a:chOff x="3781738" y="1746694"/>
                <a:chExt cx="2446093" cy="2803643"/>
              </a:xfrm>
            </p:grpSpPr>
            <p:grpSp>
              <p:nvGrpSpPr>
                <p:cNvPr id="154" name="Group 153">
                  <a:extLst>
                    <a:ext uri="{FF2B5EF4-FFF2-40B4-BE49-F238E27FC236}">
                      <a16:creationId xmlns:a16="http://schemas.microsoft.com/office/drawing/2014/main" id="{21DD8AF9-E2EF-40FD-A1AA-BB802ED5485B}"/>
                    </a:ext>
                  </a:extLst>
                </p:cNvPr>
                <p:cNvGrpSpPr/>
                <p:nvPr/>
              </p:nvGrpSpPr>
              <p:grpSpPr>
                <a:xfrm>
                  <a:off x="3781738" y="1746694"/>
                  <a:ext cx="2446093" cy="2803643"/>
                  <a:chOff x="3781738" y="1746694"/>
                  <a:chExt cx="2446093" cy="2803643"/>
                </a:xfrm>
              </p:grpSpPr>
              <p:grpSp>
                <p:nvGrpSpPr>
                  <p:cNvPr id="147" name="Group 146">
                    <a:extLst>
                      <a:ext uri="{FF2B5EF4-FFF2-40B4-BE49-F238E27FC236}">
                        <a16:creationId xmlns:a16="http://schemas.microsoft.com/office/drawing/2014/main" id="{D620A0E7-18AC-4BCF-8B47-D25D8C0B399D}"/>
                      </a:ext>
                    </a:extLst>
                  </p:cNvPr>
                  <p:cNvGrpSpPr/>
                  <p:nvPr/>
                </p:nvGrpSpPr>
                <p:grpSpPr>
                  <a:xfrm>
                    <a:off x="3781738" y="1746694"/>
                    <a:ext cx="2446093" cy="713135"/>
                    <a:chOff x="3802925" y="4298021"/>
                    <a:chExt cx="2446093" cy="713135"/>
                  </a:xfrm>
                </p:grpSpPr>
                <p:pic>
                  <p:nvPicPr>
                    <p:cNvPr id="145" name="Picture 2" descr="Image result for tweet">
                      <a:extLst>
                        <a:ext uri="{FF2B5EF4-FFF2-40B4-BE49-F238E27FC236}">
                          <a16:creationId xmlns:a16="http://schemas.microsoft.com/office/drawing/2014/main" id="{C7B76EBD-7D5C-4428-B48E-B8E0A8F778BE}"/>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0633" t="14812" r="7467" b="18097"/>
                    <a:stretch/>
                  </p:blipFill>
                  <p:spPr bwMode="auto">
                    <a:xfrm>
                      <a:off x="3802925" y="4298021"/>
                      <a:ext cx="870551" cy="713135"/>
                    </a:xfrm>
                    <a:prstGeom prst="rect">
                      <a:avLst/>
                    </a:prstGeom>
                    <a:noFill/>
                    <a:extLst>
                      <a:ext uri="{909E8E84-426E-40DD-AFC4-6F175D3DCCD1}">
                        <a14:hiddenFill xmlns:a14="http://schemas.microsoft.com/office/drawing/2010/main">
                          <a:solidFill>
                            <a:srgbClr val="FFFFFF"/>
                          </a:solidFill>
                        </a14:hiddenFill>
                      </a:ext>
                    </a:extLst>
                  </p:spPr>
                </p:pic>
                <p:pic>
                  <p:nvPicPr>
                    <p:cNvPr id="152" name="Picture 2" descr="Image result for tweet">
                      <a:extLst>
                        <a:ext uri="{FF2B5EF4-FFF2-40B4-BE49-F238E27FC236}">
                          <a16:creationId xmlns:a16="http://schemas.microsoft.com/office/drawing/2014/main" id="{E926B077-3EFE-446F-99A1-4B2BC79DD4C8}"/>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0633" t="14812" r="7467" b="18097"/>
                    <a:stretch/>
                  </p:blipFill>
                  <p:spPr bwMode="auto">
                    <a:xfrm>
                      <a:off x="4587236" y="4298021"/>
                      <a:ext cx="870551" cy="713135"/>
                    </a:xfrm>
                    <a:prstGeom prst="rect">
                      <a:avLst/>
                    </a:prstGeom>
                    <a:noFill/>
                    <a:extLst>
                      <a:ext uri="{909E8E84-426E-40DD-AFC4-6F175D3DCCD1}">
                        <a14:hiddenFill xmlns:a14="http://schemas.microsoft.com/office/drawing/2010/main">
                          <a:solidFill>
                            <a:srgbClr val="FFFFFF"/>
                          </a:solidFill>
                        </a14:hiddenFill>
                      </a:ext>
                    </a:extLst>
                  </p:spPr>
                </p:pic>
                <p:pic>
                  <p:nvPicPr>
                    <p:cNvPr id="153" name="Picture 2" descr="Image result for tweet">
                      <a:extLst>
                        <a:ext uri="{FF2B5EF4-FFF2-40B4-BE49-F238E27FC236}">
                          <a16:creationId xmlns:a16="http://schemas.microsoft.com/office/drawing/2014/main" id="{3EE68D5D-5BFE-4768-BD91-F00CCDE5FD8F}"/>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0633" t="14812" r="7467" b="18097"/>
                    <a:stretch/>
                  </p:blipFill>
                  <p:spPr bwMode="auto">
                    <a:xfrm>
                      <a:off x="5378467" y="4298021"/>
                      <a:ext cx="870551" cy="7131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5" name="Group 154">
                    <a:extLst>
                      <a:ext uri="{FF2B5EF4-FFF2-40B4-BE49-F238E27FC236}">
                        <a16:creationId xmlns:a16="http://schemas.microsoft.com/office/drawing/2014/main" id="{5CD559FB-06FA-4FE8-82EE-F1063DD20457}"/>
                      </a:ext>
                    </a:extLst>
                  </p:cNvPr>
                  <p:cNvGrpSpPr/>
                  <p:nvPr/>
                </p:nvGrpSpPr>
                <p:grpSpPr>
                  <a:xfrm>
                    <a:off x="3781738" y="2476816"/>
                    <a:ext cx="2446093" cy="713135"/>
                    <a:chOff x="3802925" y="4298021"/>
                    <a:chExt cx="2446093" cy="713135"/>
                  </a:xfrm>
                </p:grpSpPr>
                <p:pic>
                  <p:nvPicPr>
                    <p:cNvPr id="156" name="Picture 2" descr="Image result for tweet">
                      <a:extLst>
                        <a:ext uri="{FF2B5EF4-FFF2-40B4-BE49-F238E27FC236}">
                          <a16:creationId xmlns:a16="http://schemas.microsoft.com/office/drawing/2014/main" id="{A01E1BA3-7FE0-4ED5-AD41-ACCEEAADEB97}"/>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0633" t="14812" r="7467" b="18097"/>
                    <a:stretch/>
                  </p:blipFill>
                  <p:spPr bwMode="auto">
                    <a:xfrm>
                      <a:off x="3802925" y="4298021"/>
                      <a:ext cx="870551" cy="713135"/>
                    </a:xfrm>
                    <a:prstGeom prst="rect">
                      <a:avLst/>
                    </a:prstGeom>
                    <a:noFill/>
                    <a:extLst>
                      <a:ext uri="{909E8E84-426E-40DD-AFC4-6F175D3DCCD1}">
                        <a14:hiddenFill xmlns:a14="http://schemas.microsoft.com/office/drawing/2010/main">
                          <a:solidFill>
                            <a:srgbClr val="FFFFFF"/>
                          </a:solidFill>
                        </a14:hiddenFill>
                      </a:ext>
                    </a:extLst>
                  </p:spPr>
                </p:pic>
                <p:pic>
                  <p:nvPicPr>
                    <p:cNvPr id="157" name="Picture 2" descr="Image result for tweet">
                      <a:extLst>
                        <a:ext uri="{FF2B5EF4-FFF2-40B4-BE49-F238E27FC236}">
                          <a16:creationId xmlns:a16="http://schemas.microsoft.com/office/drawing/2014/main" id="{6974EF11-268D-4E1B-B715-D95E3AD4BF2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0633" t="14812" r="7467" b="18097"/>
                    <a:stretch/>
                  </p:blipFill>
                  <p:spPr bwMode="auto">
                    <a:xfrm>
                      <a:off x="4587236" y="4298021"/>
                      <a:ext cx="870551" cy="713135"/>
                    </a:xfrm>
                    <a:prstGeom prst="rect">
                      <a:avLst/>
                    </a:prstGeom>
                    <a:noFill/>
                    <a:extLst>
                      <a:ext uri="{909E8E84-426E-40DD-AFC4-6F175D3DCCD1}">
                        <a14:hiddenFill xmlns:a14="http://schemas.microsoft.com/office/drawing/2010/main">
                          <a:solidFill>
                            <a:srgbClr val="FFFFFF"/>
                          </a:solidFill>
                        </a14:hiddenFill>
                      </a:ext>
                    </a:extLst>
                  </p:spPr>
                </p:pic>
                <p:pic>
                  <p:nvPicPr>
                    <p:cNvPr id="158" name="Picture 2" descr="Image result for tweet">
                      <a:extLst>
                        <a:ext uri="{FF2B5EF4-FFF2-40B4-BE49-F238E27FC236}">
                          <a16:creationId xmlns:a16="http://schemas.microsoft.com/office/drawing/2014/main" id="{BC007A9F-1B93-4EA9-869D-729A373D093B}"/>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0633" t="14812" r="7467" b="18097"/>
                    <a:stretch/>
                  </p:blipFill>
                  <p:spPr bwMode="auto">
                    <a:xfrm>
                      <a:off x="5378467" y="4298021"/>
                      <a:ext cx="870551" cy="7131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9" name="Group 158">
                    <a:extLst>
                      <a:ext uri="{FF2B5EF4-FFF2-40B4-BE49-F238E27FC236}">
                        <a16:creationId xmlns:a16="http://schemas.microsoft.com/office/drawing/2014/main" id="{A861CC0D-E455-4C1A-807C-726FAAB10793}"/>
                      </a:ext>
                    </a:extLst>
                  </p:cNvPr>
                  <p:cNvGrpSpPr/>
                  <p:nvPr/>
                </p:nvGrpSpPr>
                <p:grpSpPr>
                  <a:xfrm>
                    <a:off x="3781738" y="3837202"/>
                    <a:ext cx="2446093" cy="713135"/>
                    <a:chOff x="3802925" y="4298021"/>
                    <a:chExt cx="2446093" cy="713135"/>
                  </a:xfrm>
                </p:grpSpPr>
                <p:pic>
                  <p:nvPicPr>
                    <p:cNvPr id="160" name="Picture 2" descr="Image result for tweet">
                      <a:extLst>
                        <a:ext uri="{FF2B5EF4-FFF2-40B4-BE49-F238E27FC236}">
                          <a16:creationId xmlns:a16="http://schemas.microsoft.com/office/drawing/2014/main" id="{5B6C57D4-D4D4-4AF6-AC8C-07F6A8C43049}"/>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0633" t="14812" r="7467" b="18097"/>
                    <a:stretch/>
                  </p:blipFill>
                  <p:spPr bwMode="auto">
                    <a:xfrm>
                      <a:off x="3802925" y="4298021"/>
                      <a:ext cx="870551" cy="713135"/>
                    </a:xfrm>
                    <a:prstGeom prst="rect">
                      <a:avLst/>
                    </a:prstGeom>
                    <a:noFill/>
                    <a:extLst>
                      <a:ext uri="{909E8E84-426E-40DD-AFC4-6F175D3DCCD1}">
                        <a14:hiddenFill xmlns:a14="http://schemas.microsoft.com/office/drawing/2010/main">
                          <a:solidFill>
                            <a:srgbClr val="FFFFFF"/>
                          </a:solidFill>
                        </a14:hiddenFill>
                      </a:ext>
                    </a:extLst>
                  </p:spPr>
                </p:pic>
                <p:pic>
                  <p:nvPicPr>
                    <p:cNvPr id="161" name="Picture 2" descr="Image result for tweet">
                      <a:extLst>
                        <a:ext uri="{FF2B5EF4-FFF2-40B4-BE49-F238E27FC236}">
                          <a16:creationId xmlns:a16="http://schemas.microsoft.com/office/drawing/2014/main" id="{5AACE681-2C3C-4C08-8D0D-E416909966D2}"/>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0633" t="14812" r="7467" b="18097"/>
                    <a:stretch/>
                  </p:blipFill>
                  <p:spPr bwMode="auto">
                    <a:xfrm>
                      <a:off x="4587236" y="4298021"/>
                      <a:ext cx="870551" cy="713135"/>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2" descr="Image result for tweet">
                      <a:extLst>
                        <a:ext uri="{FF2B5EF4-FFF2-40B4-BE49-F238E27FC236}">
                          <a16:creationId xmlns:a16="http://schemas.microsoft.com/office/drawing/2014/main" id="{D9093CB3-B367-4EC2-AF0F-21D1036D779E}"/>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0633" t="14812" r="7467" b="18097"/>
                    <a:stretch/>
                  </p:blipFill>
                  <p:spPr bwMode="auto">
                    <a:xfrm>
                      <a:off x="5378467" y="4298021"/>
                      <a:ext cx="870551" cy="713135"/>
                    </a:xfrm>
                    <a:prstGeom prst="rect">
                      <a:avLst/>
                    </a:prstGeom>
                    <a:noFill/>
                    <a:extLst>
                      <a:ext uri="{909E8E84-426E-40DD-AFC4-6F175D3DCCD1}">
                        <a14:hiddenFill xmlns:a14="http://schemas.microsoft.com/office/drawing/2010/main">
                          <a:solidFill>
                            <a:srgbClr val="FFFFFF"/>
                          </a:solidFill>
                        </a14:hiddenFill>
                      </a:ext>
                    </a:extLst>
                  </p:spPr>
                </p:pic>
              </p:grpSp>
            </p:grpSp>
            <mc:AlternateContent xmlns:mc="http://schemas.openxmlformats.org/markup-compatibility/2006" xmlns:a14="http://schemas.microsoft.com/office/drawing/2010/main">
              <mc:Choice Requires="a14">
                <p:sp>
                  <p:nvSpPr>
                    <p:cNvPr id="164" name="TextBox 163">
                      <a:extLst>
                        <a:ext uri="{FF2B5EF4-FFF2-40B4-BE49-F238E27FC236}">
                          <a16:creationId xmlns:a16="http://schemas.microsoft.com/office/drawing/2014/main" id="{80F17FF6-3AB3-4D92-8D4E-2372855FE825}"/>
                        </a:ext>
                      </a:extLst>
                    </p:cNvPr>
                    <p:cNvSpPr txBox="1"/>
                    <p:nvPr/>
                  </p:nvSpPr>
                  <p:spPr>
                    <a:xfrm rot="5400000">
                      <a:off x="4801301" y="3359688"/>
                      <a:ext cx="40004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 . .</m:t>
                            </m:r>
                          </m:oMath>
                        </m:oMathPara>
                      </a14:m>
                      <a:endParaRPr lang="en-US" sz="1400"/>
                    </a:p>
                  </p:txBody>
                </p:sp>
              </mc:Choice>
              <mc:Fallback xmlns="">
                <p:sp>
                  <p:nvSpPr>
                    <p:cNvPr id="164" name="TextBox 163">
                      <a:extLst>
                        <a:ext uri="{FF2B5EF4-FFF2-40B4-BE49-F238E27FC236}">
                          <a16:creationId xmlns:a16="http://schemas.microsoft.com/office/drawing/2014/main" id="{80F17FF6-3AB3-4D92-8D4E-2372855FE825}"/>
                        </a:ext>
                      </a:extLst>
                    </p:cNvPr>
                    <p:cNvSpPr txBox="1">
                      <a:spLocks noRot="1" noChangeAspect="1" noMove="1" noResize="1" noEditPoints="1" noAdjustHandles="1" noChangeArrowheads="1" noChangeShapeType="1" noTextEdit="1"/>
                    </p:cNvSpPr>
                    <p:nvPr/>
                  </p:nvSpPr>
                  <p:spPr>
                    <a:xfrm rot="5400000">
                      <a:off x="4801301" y="3359688"/>
                      <a:ext cx="400045" cy="307777"/>
                    </a:xfrm>
                    <a:prstGeom prst="rect">
                      <a:avLst/>
                    </a:prstGeom>
                    <a:blipFill>
                      <a:blip r:embed="rId15"/>
                      <a:stretch>
                        <a:fillRect l="-5714"/>
                      </a:stretch>
                    </a:blipFill>
                  </p:spPr>
                  <p:txBody>
                    <a:bodyPr/>
                    <a:lstStyle/>
                    <a:p>
                      <a:r>
                        <a:rPr lang="en-US">
                          <a:noFill/>
                        </a:rPr>
                        <a:t> </a:t>
                      </a:r>
                    </a:p>
                  </p:txBody>
                </p:sp>
              </mc:Fallback>
            </mc:AlternateContent>
          </p:grpSp>
          <p:grpSp>
            <p:nvGrpSpPr>
              <p:cNvPr id="1025" name="Group 1024">
                <a:extLst>
                  <a:ext uri="{FF2B5EF4-FFF2-40B4-BE49-F238E27FC236}">
                    <a16:creationId xmlns:a16="http://schemas.microsoft.com/office/drawing/2014/main" id="{434B31D9-7038-48FD-A3E9-CEF17466995D}"/>
                  </a:ext>
                </a:extLst>
              </p:cNvPr>
              <p:cNvGrpSpPr/>
              <p:nvPr/>
            </p:nvGrpSpPr>
            <p:grpSpPr>
              <a:xfrm>
                <a:off x="4581600" y="2064855"/>
                <a:ext cx="392094" cy="2370794"/>
                <a:chOff x="3080460" y="2113645"/>
                <a:chExt cx="392094" cy="2370794"/>
              </a:xfrm>
            </p:grpSpPr>
            <mc:AlternateContent xmlns:mc="http://schemas.openxmlformats.org/markup-compatibility/2006" xmlns:a14="http://schemas.microsoft.com/office/drawing/2010/main">
              <mc:Choice Requires="a14">
                <p:sp>
                  <p:nvSpPr>
                    <p:cNvPr id="165" name="TextBox 164">
                      <a:extLst>
                        <a:ext uri="{FF2B5EF4-FFF2-40B4-BE49-F238E27FC236}">
                          <a16:creationId xmlns:a16="http://schemas.microsoft.com/office/drawing/2014/main" id="{82953D05-B3D9-4025-9C7A-20058576EB53}"/>
                        </a:ext>
                      </a:extLst>
                    </p:cNvPr>
                    <p:cNvSpPr txBox="1"/>
                    <p:nvPr/>
                  </p:nvSpPr>
                  <p:spPr>
                    <a:xfrm>
                      <a:off x="3088475" y="2113645"/>
                      <a:ext cx="37606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165" name="TextBox 164">
                      <a:extLst>
                        <a:ext uri="{FF2B5EF4-FFF2-40B4-BE49-F238E27FC236}">
                          <a16:creationId xmlns:a16="http://schemas.microsoft.com/office/drawing/2014/main" id="{82953D05-B3D9-4025-9C7A-20058576EB53}"/>
                        </a:ext>
                      </a:extLst>
                    </p:cNvPr>
                    <p:cNvSpPr txBox="1">
                      <a:spLocks noRot="1" noChangeAspect="1" noMove="1" noResize="1" noEditPoints="1" noAdjustHandles="1" noChangeArrowheads="1" noChangeShapeType="1" noTextEdit="1"/>
                    </p:cNvSpPr>
                    <p:nvPr/>
                  </p:nvSpPr>
                  <p:spPr>
                    <a:xfrm>
                      <a:off x="3088475" y="2113645"/>
                      <a:ext cx="376064" cy="307777"/>
                    </a:xfrm>
                    <a:prstGeom prst="rect">
                      <a:avLst/>
                    </a:prstGeom>
                    <a:blipFill>
                      <a:blip r:embed="rId16"/>
                      <a:stretch>
                        <a:fillRect b="-3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6" name="TextBox 165">
                      <a:extLst>
                        <a:ext uri="{FF2B5EF4-FFF2-40B4-BE49-F238E27FC236}">
                          <a16:creationId xmlns:a16="http://schemas.microsoft.com/office/drawing/2014/main" id="{D3764FF5-F185-445B-9A2F-061D3AA81770}"/>
                        </a:ext>
                      </a:extLst>
                    </p:cNvPr>
                    <p:cNvSpPr txBox="1"/>
                    <p:nvPr/>
                  </p:nvSpPr>
                  <p:spPr>
                    <a:xfrm>
                      <a:off x="3086391" y="2833383"/>
                      <a:ext cx="38023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166" name="TextBox 165">
                      <a:extLst>
                        <a:ext uri="{FF2B5EF4-FFF2-40B4-BE49-F238E27FC236}">
                          <a16:creationId xmlns:a16="http://schemas.microsoft.com/office/drawing/2014/main" id="{D3764FF5-F185-445B-9A2F-061D3AA81770}"/>
                        </a:ext>
                      </a:extLst>
                    </p:cNvPr>
                    <p:cNvSpPr txBox="1">
                      <a:spLocks noRot="1" noChangeAspect="1" noMove="1" noResize="1" noEditPoints="1" noAdjustHandles="1" noChangeArrowheads="1" noChangeShapeType="1" noTextEdit="1"/>
                    </p:cNvSpPr>
                    <p:nvPr/>
                  </p:nvSpPr>
                  <p:spPr>
                    <a:xfrm>
                      <a:off x="3086391" y="2833383"/>
                      <a:ext cx="380232" cy="307777"/>
                    </a:xfrm>
                    <a:prstGeom prst="rect">
                      <a:avLst/>
                    </a:prstGeom>
                    <a:blipFill>
                      <a:blip r:embed="rId17"/>
                      <a:stretch>
                        <a:fillRect r="-2273"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7" name="TextBox 166">
                      <a:extLst>
                        <a:ext uri="{FF2B5EF4-FFF2-40B4-BE49-F238E27FC236}">
                          <a16:creationId xmlns:a16="http://schemas.microsoft.com/office/drawing/2014/main" id="{637BCAE2-71C5-41A0-AA99-CC72F9454A52}"/>
                        </a:ext>
                      </a:extLst>
                    </p:cNvPr>
                    <p:cNvSpPr txBox="1"/>
                    <p:nvPr/>
                  </p:nvSpPr>
                  <p:spPr>
                    <a:xfrm>
                      <a:off x="3080460" y="4176662"/>
                      <a:ext cx="3920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167" name="TextBox 166">
                      <a:extLst>
                        <a:ext uri="{FF2B5EF4-FFF2-40B4-BE49-F238E27FC236}">
                          <a16:creationId xmlns:a16="http://schemas.microsoft.com/office/drawing/2014/main" id="{637BCAE2-71C5-41A0-AA99-CC72F9454A52}"/>
                        </a:ext>
                      </a:extLst>
                    </p:cNvPr>
                    <p:cNvSpPr txBox="1">
                      <a:spLocks noRot="1" noChangeAspect="1" noMove="1" noResize="1" noEditPoints="1" noAdjustHandles="1" noChangeArrowheads="1" noChangeShapeType="1" noTextEdit="1"/>
                    </p:cNvSpPr>
                    <p:nvPr/>
                  </p:nvSpPr>
                  <p:spPr>
                    <a:xfrm>
                      <a:off x="3080460" y="4176662"/>
                      <a:ext cx="392094" cy="307777"/>
                    </a:xfrm>
                    <a:prstGeom prst="rect">
                      <a:avLst/>
                    </a:prstGeom>
                    <a:blipFill>
                      <a:blip r:embed="rId18"/>
                      <a:stretch>
                        <a:fillRect b="-34286"/>
                      </a:stretch>
                    </a:blipFill>
                  </p:spPr>
                  <p:txBody>
                    <a:bodyPr/>
                    <a:lstStyle/>
                    <a:p>
                      <a:r>
                        <a:rPr lang="en-US">
                          <a:noFill/>
                        </a:rPr>
                        <a:t> </a:t>
                      </a:r>
                    </a:p>
                  </p:txBody>
                </p:sp>
              </mc:Fallback>
            </mc:AlternateContent>
          </p:grpSp>
        </p:grpSp>
        <p:sp>
          <p:nvSpPr>
            <p:cNvPr id="203" name="TextBox 202">
              <a:extLst>
                <a:ext uri="{FF2B5EF4-FFF2-40B4-BE49-F238E27FC236}">
                  <a16:creationId xmlns:a16="http://schemas.microsoft.com/office/drawing/2014/main" id="{D255680C-4124-48CA-A387-CDB9AD1B5FEE}"/>
                </a:ext>
              </a:extLst>
            </p:cNvPr>
            <p:cNvSpPr txBox="1"/>
            <p:nvPr/>
          </p:nvSpPr>
          <p:spPr>
            <a:xfrm>
              <a:off x="1674546" y="367404"/>
              <a:ext cx="671466" cy="307777"/>
            </a:xfrm>
            <a:prstGeom prst="rect">
              <a:avLst/>
            </a:prstGeom>
            <a:noFill/>
          </p:spPr>
          <p:txBody>
            <a:bodyPr wrap="none" rtlCol="0">
              <a:spAutoFit/>
            </a:bodyPr>
            <a:lstStyle/>
            <a:p>
              <a:r>
                <a:rPr lang="en-US" sz="1400" i="1"/>
                <a:t>Tweets</a:t>
              </a:r>
            </a:p>
          </p:txBody>
        </p:sp>
      </p:grpSp>
      <p:grpSp>
        <p:nvGrpSpPr>
          <p:cNvPr id="309" name="Group 308">
            <a:extLst>
              <a:ext uri="{FF2B5EF4-FFF2-40B4-BE49-F238E27FC236}">
                <a16:creationId xmlns:a16="http://schemas.microsoft.com/office/drawing/2014/main" id="{0297CDCB-5683-4D6D-BA97-C5B251ED6E5E}"/>
              </a:ext>
            </a:extLst>
          </p:cNvPr>
          <p:cNvGrpSpPr/>
          <p:nvPr/>
        </p:nvGrpSpPr>
        <p:grpSpPr>
          <a:xfrm>
            <a:off x="5360287" y="3260194"/>
            <a:ext cx="1845491" cy="1104327"/>
            <a:chOff x="5360287" y="3260194"/>
            <a:chExt cx="1845491" cy="1104327"/>
          </a:xfrm>
        </p:grpSpPr>
        <p:cxnSp>
          <p:nvCxnSpPr>
            <p:cNvPr id="283" name="Straight Connector 282">
              <a:extLst>
                <a:ext uri="{FF2B5EF4-FFF2-40B4-BE49-F238E27FC236}">
                  <a16:creationId xmlns:a16="http://schemas.microsoft.com/office/drawing/2014/main" id="{1B4FB413-2EB9-4CB0-82A0-EBC77D6CDCFC}"/>
                </a:ext>
              </a:extLst>
            </p:cNvPr>
            <p:cNvCxnSpPr>
              <a:cxnSpLocks/>
              <a:stCxn id="232" idx="2"/>
              <a:endCxn id="240" idx="0"/>
            </p:cNvCxnSpPr>
            <p:nvPr/>
          </p:nvCxnSpPr>
          <p:spPr bwMode="auto">
            <a:xfrm>
              <a:off x="5360287" y="3260194"/>
              <a:ext cx="210114" cy="950438"/>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346" name="Straight Connector 345">
              <a:extLst>
                <a:ext uri="{FF2B5EF4-FFF2-40B4-BE49-F238E27FC236}">
                  <a16:creationId xmlns:a16="http://schemas.microsoft.com/office/drawing/2014/main" id="{4E38FD6D-EDFA-4A9F-8D10-DF43D2A99D9C}"/>
                </a:ext>
              </a:extLst>
            </p:cNvPr>
            <p:cNvCxnSpPr>
              <a:cxnSpLocks/>
              <a:endCxn id="240" idx="3"/>
            </p:cNvCxnSpPr>
            <p:nvPr/>
          </p:nvCxnSpPr>
          <p:spPr bwMode="auto">
            <a:xfrm flipH="1">
              <a:off x="5760517" y="3796052"/>
              <a:ext cx="364997" cy="568469"/>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349" name="Straight Connector 348">
              <a:extLst>
                <a:ext uri="{FF2B5EF4-FFF2-40B4-BE49-F238E27FC236}">
                  <a16:creationId xmlns:a16="http://schemas.microsoft.com/office/drawing/2014/main" id="{2894C2F1-60DF-4824-9003-A828742C8734}"/>
                </a:ext>
              </a:extLst>
            </p:cNvPr>
            <p:cNvCxnSpPr>
              <a:cxnSpLocks/>
              <a:stCxn id="243" idx="3"/>
              <a:endCxn id="246" idx="0"/>
            </p:cNvCxnSpPr>
            <p:nvPr/>
          </p:nvCxnSpPr>
          <p:spPr bwMode="auto">
            <a:xfrm>
              <a:off x="6289227" y="3642164"/>
              <a:ext cx="248395" cy="382113"/>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352" name="Straight Connector 351">
              <a:extLst>
                <a:ext uri="{FF2B5EF4-FFF2-40B4-BE49-F238E27FC236}">
                  <a16:creationId xmlns:a16="http://schemas.microsoft.com/office/drawing/2014/main" id="{D782D8B6-C91E-4BDA-A430-4A3EC71CC9E3}"/>
                </a:ext>
              </a:extLst>
            </p:cNvPr>
            <p:cNvCxnSpPr>
              <a:cxnSpLocks/>
              <a:stCxn id="249" idx="2"/>
              <a:endCxn id="246" idx="3"/>
            </p:cNvCxnSpPr>
            <p:nvPr/>
          </p:nvCxnSpPr>
          <p:spPr bwMode="auto">
            <a:xfrm flipH="1">
              <a:off x="6720685" y="3805660"/>
              <a:ext cx="485093" cy="372506"/>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grpSp>
      <p:grpSp>
        <p:nvGrpSpPr>
          <p:cNvPr id="7" name="Group 6">
            <a:extLst>
              <a:ext uri="{FF2B5EF4-FFF2-40B4-BE49-F238E27FC236}">
                <a16:creationId xmlns:a16="http://schemas.microsoft.com/office/drawing/2014/main" id="{D63EF2F3-B2E7-4BA6-9D6E-EF56C3458522}"/>
              </a:ext>
            </a:extLst>
          </p:cNvPr>
          <p:cNvGrpSpPr/>
          <p:nvPr/>
        </p:nvGrpSpPr>
        <p:grpSpPr>
          <a:xfrm>
            <a:off x="368185" y="2692969"/>
            <a:ext cx="7125290" cy="3915811"/>
            <a:chOff x="368185" y="2692969"/>
            <a:chExt cx="7125290" cy="3915811"/>
          </a:xfrm>
        </p:grpSpPr>
        <p:grpSp>
          <p:nvGrpSpPr>
            <p:cNvPr id="163" name="Group 162">
              <a:extLst>
                <a:ext uri="{FF2B5EF4-FFF2-40B4-BE49-F238E27FC236}">
                  <a16:creationId xmlns:a16="http://schemas.microsoft.com/office/drawing/2014/main" id="{A3446135-EBAB-4A20-AFCC-8BC8FF6E2D94}"/>
                </a:ext>
              </a:extLst>
            </p:cNvPr>
            <p:cNvGrpSpPr/>
            <p:nvPr/>
          </p:nvGrpSpPr>
          <p:grpSpPr>
            <a:xfrm>
              <a:off x="5177451" y="2692969"/>
              <a:ext cx="2164373" cy="1651650"/>
              <a:chOff x="5177451" y="2692969"/>
              <a:chExt cx="2164373" cy="1651650"/>
            </a:xfrm>
          </p:grpSpPr>
          <p:grpSp>
            <p:nvGrpSpPr>
              <p:cNvPr id="314" name="Group 313">
                <a:extLst>
                  <a:ext uri="{FF2B5EF4-FFF2-40B4-BE49-F238E27FC236}">
                    <a16:creationId xmlns:a16="http://schemas.microsoft.com/office/drawing/2014/main" id="{9B69E05D-0151-419F-ACEA-D309D7EF0F54}"/>
                  </a:ext>
                </a:extLst>
              </p:cNvPr>
              <p:cNvGrpSpPr/>
              <p:nvPr/>
            </p:nvGrpSpPr>
            <p:grpSpPr>
              <a:xfrm>
                <a:off x="5380285" y="3135503"/>
                <a:ext cx="380232" cy="307777"/>
                <a:chOff x="2393600" y="3789993"/>
                <a:chExt cx="380232" cy="307777"/>
              </a:xfrm>
            </p:grpSpPr>
            <p:sp>
              <p:nvSpPr>
                <p:cNvPr id="365" name="Oval 364">
                  <a:extLst>
                    <a:ext uri="{FF2B5EF4-FFF2-40B4-BE49-F238E27FC236}">
                      <a16:creationId xmlns:a16="http://schemas.microsoft.com/office/drawing/2014/main" id="{F1D45BEE-FD9E-4DC4-B234-F1BAD523AE19}"/>
                    </a:ext>
                  </a:extLst>
                </p:cNvPr>
                <p:cNvSpPr/>
                <p:nvPr/>
              </p:nvSpPr>
              <p:spPr bwMode="auto">
                <a:xfrm>
                  <a:off x="2673969" y="393004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366" name="TextBox 365">
                      <a:extLst>
                        <a:ext uri="{FF2B5EF4-FFF2-40B4-BE49-F238E27FC236}">
                          <a16:creationId xmlns:a16="http://schemas.microsoft.com/office/drawing/2014/main" id="{E616B187-EA18-45E0-8958-B7D4DDF10AB5}"/>
                        </a:ext>
                      </a:extLst>
                    </p:cNvPr>
                    <p:cNvSpPr txBox="1"/>
                    <p:nvPr/>
                  </p:nvSpPr>
                  <p:spPr>
                    <a:xfrm>
                      <a:off x="2393600" y="3789993"/>
                      <a:ext cx="38023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366" name="TextBox 365">
                      <a:extLst>
                        <a:ext uri="{FF2B5EF4-FFF2-40B4-BE49-F238E27FC236}">
                          <a16:creationId xmlns:a16="http://schemas.microsoft.com/office/drawing/2014/main" id="{E616B187-EA18-45E0-8958-B7D4DDF10AB5}"/>
                        </a:ext>
                      </a:extLst>
                    </p:cNvPr>
                    <p:cNvSpPr txBox="1">
                      <a:spLocks noRot="1" noChangeAspect="1" noMove="1" noResize="1" noEditPoints="1" noAdjustHandles="1" noChangeArrowheads="1" noChangeShapeType="1" noTextEdit="1"/>
                    </p:cNvSpPr>
                    <p:nvPr/>
                  </p:nvSpPr>
                  <p:spPr>
                    <a:xfrm>
                      <a:off x="2393600" y="3789993"/>
                      <a:ext cx="380232" cy="307777"/>
                    </a:xfrm>
                    <a:prstGeom prst="rect">
                      <a:avLst/>
                    </a:prstGeom>
                    <a:blipFill>
                      <a:blip r:embed="rId19"/>
                      <a:stretch>
                        <a:fillRect/>
                      </a:stretch>
                    </a:blipFill>
                  </p:spPr>
                  <p:txBody>
                    <a:bodyPr/>
                    <a:lstStyle/>
                    <a:p>
                      <a:r>
                        <a:rPr lang="en-US">
                          <a:noFill/>
                        </a:rPr>
                        <a:t> </a:t>
                      </a:r>
                    </a:p>
                  </p:txBody>
                </p:sp>
              </mc:Fallback>
            </mc:AlternateContent>
          </p:grpSp>
          <p:grpSp>
            <p:nvGrpSpPr>
              <p:cNvPr id="368" name="Group 367">
                <a:extLst>
                  <a:ext uri="{FF2B5EF4-FFF2-40B4-BE49-F238E27FC236}">
                    <a16:creationId xmlns:a16="http://schemas.microsoft.com/office/drawing/2014/main" id="{2B1E04A6-EFB9-4446-9A91-B08FD755A191}"/>
                  </a:ext>
                </a:extLst>
              </p:cNvPr>
              <p:cNvGrpSpPr/>
              <p:nvPr/>
            </p:nvGrpSpPr>
            <p:grpSpPr>
              <a:xfrm>
                <a:off x="5856135" y="2692969"/>
                <a:ext cx="380232" cy="307777"/>
                <a:chOff x="2393600" y="3789993"/>
                <a:chExt cx="380232" cy="307777"/>
              </a:xfrm>
            </p:grpSpPr>
            <p:sp>
              <p:nvSpPr>
                <p:cNvPr id="369" name="Oval 368">
                  <a:extLst>
                    <a:ext uri="{FF2B5EF4-FFF2-40B4-BE49-F238E27FC236}">
                      <a16:creationId xmlns:a16="http://schemas.microsoft.com/office/drawing/2014/main" id="{192722DB-9BB3-48C0-A436-E5F12F605CA5}"/>
                    </a:ext>
                  </a:extLst>
                </p:cNvPr>
                <p:cNvSpPr/>
                <p:nvPr/>
              </p:nvSpPr>
              <p:spPr bwMode="auto">
                <a:xfrm>
                  <a:off x="2673969" y="393004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370" name="TextBox 369">
                      <a:extLst>
                        <a:ext uri="{FF2B5EF4-FFF2-40B4-BE49-F238E27FC236}">
                          <a16:creationId xmlns:a16="http://schemas.microsoft.com/office/drawing/2014/main" id="{BD035A25-5154-42BC-95A7-2BEC18195DD9}"/>
                        </a:ext>
                      </a:extLst>
                    </p:cNvPr>
                    <p:cNvSpPr txBox="1"/>
                    <p:nvPr/>
                  </p:nvSpPr>
                  <p:spPr>
                    <a:xfrm>
                      <a:off x="2393600" y="3789993"/>
                      <a:ext cx="38023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370" name="TextBox 369">
                      <a:extLst>
                        <a:ext uri="{FF2B5EF4-FFF2-40B4-BE49-F238E27FC236}">
                          <a16:creationId xmlns:a16="http://schemas.microsoft.com/office/drawing/2014/main" id="{BD035A25-5154-42BC-95A7-2BEC18195DD9}"/>
                        </a:ext>
                      </a:extLst>
                    </p:cNvPr>
                    <p:cNvSpPr txBox="1">
                      <a:spLocks noRot="1" noChangeAspect="1" noMove="1" noResize="1" noEditPoints="1" noAdjustHandles="1" noChangeArrowheads="1" noChangeShapeType="1" noTextEdit="1"/>
                    </p:cNvSpPr>
                    <p:nvPr/>
                  </p:nvSpPr>
                  <p:spPr>
                    <a:xfrm>
                      <a:off x="2393600" y="3789993"/>
                      <a:ext cx="380232" cy="307777"/>
                    </a:xfrm>
                    <a:prstGeom prst="rect">
                      <a:avLst/>
                    </a:prstGeom>
                    <a:blipFill>
                      <a:blip r:embed="rId20"/>
                      <a:stretch>
                        <a:fillRect/>
                      </a:stretch>
                    </a:blipFill>
                  </p:spPr>
                  <p:txBody>
                    <a:bodyPr/>
                    <a:lstStyle/>
                    <a:p>
                      <a:r>
                        <a:rPr lang="en-US">
                          <a:noFill/>
                        </a:rPr>
                        <a:t> </a:t>
                      </a:r>
                    </a:p>
                  </p:txBody>
                </p:sp>
              </mc:Fallback>
            </mc:AlternateContent>
          </p:grpSp>
          <p:grpSp>
            <p:nvGrpSpPr>
              <p:cNvPr id="371" name="Group 370">
                <a:extLst>
                  <a:ext uri="{FF2B5EF4-FFF2-40B4-BE49-F238E27FC236}">
                    <a16:creationId xmlns:a16="http://schemas.microsoft.com/office/drawing/2014/main" id="{4D606BB1-BEBB-4EC7-A22D-DEB90F453E56}"/>
                  </a:ext>
                </a:extLst>
              </p:cNvPr>
              <p:cNvGrpSpPr/>
              <p:nvPr/>
            </p:nvGrpSpPr>
            <p:grpSpPr>
              <a:xfrm>
                <a:off x="5177451" y="3772509"/>
                <a:ext cx="376065" cy="307777"/>
                <a:chOff x="2393600" y="3789993"/>
                <a:chExt cx="376065" cy="307777"/>
              </a:xfrm>
            </p:grpSpPr>
            <p:sp>
              <p:nvSpPr>
                <p:cNvPr id="372" name="Oval 371">
                  <a:extLst>
                    <a:ext uri="{FF2B5EF4-FFF2-40B4-BE49-F238E27FC236}">
                      <a16:creationId xmlns:a16="http://schemas.microsoft.com/office/drawing/2014/main" id="{0D8F2C2F-8BC3-4B3E-AA48-81C2A21A2C75}"/>
                    </a:ext>
                  </a:extLst>
                </p:cNvPr>
                <p:cNvSpPr/>
                <p:nvPr/>
              </p:nvSpPr>
              <p:spPr bwMode="auto">
                <a:xfrm>
                  <a:off x="2673969" y="393004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373" name="TextBox 372">
                      <a:extLst>
                        <a:ext uri="{FF2B5EF4-FFF2-40B4-BE49-F238E27FC236}">
                          <a16:creationId xmlns:a16="http://schemas.microsoft.com/office/drawing/2014/main" id="{F39545D4-4AD5-48CD-AE5A-02BB1DD17FC1}"/>
                        </a:ext>
                      </a:extLst>
                    </p:cNvPr>
                    <p:cNvSpPr txBox="1"/>
                    <p:nvPr/>
                  </p:nvSpPr>
                  <p:spPr>
                    <a:xfrm>
                      <a:off x="2393600" y="3789993"/>
                      <a:ext cx="3760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373" name="TextBox 372">
                      <a:extLst>
                        <a:ext uri="{FF2B5EF4-FFF2-40B4-BE49-F238E27FC236}">
                          <a16:creationId xmlns:a16="http://schemas.microsoft.com/office/drawing/2014/main" id="{F39545D4-4AD5-48CD-AE5A-02BB1DD17FC1}"/>
                        </a:ext>
                      </a:extLst>
                    </p:cNvPr>
                    <p:cNvSpPr txBox="1">
                      <a:spLocks noRot="1" noChangeAspect="1" noMove="1" noResize="1" noEditPoints="1" noAdjustHandles="1" noChangeArrowheads="1" noChangeShapeType="1" noTextEdit="1"/>
                    </p:cNvSpPr>
                    <p:nvPr/>
                  </p:nvSpPr>
                  <p:spPr>
                    <a:xfrm>
                      <a:off x="2393600" y="3789993"/>
                      <a:ext cx="376065" cy="307777"/>
                    </a:xfrm>
                    <a:prstGeom prst="rect">
                      <a:avLst/>
                    </a:prstGeom>
                    <a:blipFill>
                      <a:blip r:embed="rId21"/>
                      <a:stretch>
                        <a:fillRect/>
                      </a:stretch>
                    </a:blipFill>
                  </p:spPr>
                  <p:txBody>
                    <a:bodyPr/>
                    <a:lstStyle/>
                    <a:p>
                      <a:r>
                        <a:rPr lang="en-US">
                          <a:noFill/>
                        </a:rPr>
                        <a:t> </a:t>
                      </a:r>
                    </a:p>
                  </p:txBody>
                </p:sp>
              </mc:Fallback>
            </mc:AlternateContent>
          </p:grpSp>
          <p:grpSp>
            <p:nvGrpSpPr>
              <p:cNvPr id="374" name="Group 373">
                <a:extLst>
                  <a:ext uri="{FF2B5EF4-FFF2-40B4-BE49-F238E27FC236}">
                    <a16:creationId xmlns:a16="http://schemas.microsoft.com/office/drawing/2014/main" id="{B1CB0624-F55F-4B7B-A0BF-1548E7E862FD}"/>
                  </a:ext>
                </a:extLst>
              </p:cNvPr>
              <p:cNvGrpSpPr/>
              <p:nvPr/>
            </p:nvGrpSpPr>
            <p:grpSpPr>
              <a:xfrm>
                <a:off x="6949730" y="4036842"/>
                <a:ext cx="392094" cy="307777"/>
                <a:chOff x="2393600" y="3789993"/>
                <a:chExt cx="392094" cy="307777"/>
              </a:xfrm>
            </p:grpSpPr>
            <p:sp>
              <p:nvSpPr>
                <p:cNvPr id="375" name="Oval 374">
                  <a:extLst>
                    <a:ext uri="{FF2B5EF4-FFF2-40B4-BE49-F238E27FC236}">
                      <a16:creationId xmlns:a16="http://schemas.microsoft.com/office/drawing/2014/main" id="{D51EB152-FD06-4B85-BB71-168306876FB6}"/>
                    </a:ext>
                  </a:extLst>
                </p:cNvPr>
                <p:cNvSpPr/>
                <p:nvPr/>
              </p:nvSpPr>
              <p:spPr bwMode="auto">
                <a:xfrm>
                  <a:off x="2673969" y="393004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376" name="TextBox 375">
                      <a:extLst>
                        <a:ext uri="{FF2B5EF4-FFF2-40B4-BE49-F238E27FC236}">
                          <a16:creationId xmlns:a16="http://schemas.microsoft.com/office/drawing/2014/main" id="{0D7DC286-6600-4DA8-92DD-5F0B67629173}"/>
                        </a:ext>
                      </a:extLst>
                    </p:cNvPr>
                    <p:cNvSpPr txBox="1"/>
                    <p:nvPr/>
                  </p:nvSpPr>
                  <p:spPr>
                    <a:xfrm>
                      <a:off x="2393600" y="3789993"/>
                      <a:ext cx="3920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376" name="TextBox 375">
                      <a:extLst>
                        <a:ext uri="{FF2B5EF4-FFF2-40B4-BE49-F238E27FC236}">
                          <a16:creationId xmlns:a16="http://schemas.microsoft.com/office/drawing/2014/main" id="{0D7DC286-6600-4DA8-92DD-5F0B67629173}"/>
                        </a:ext>
                      </a:extLst>
                    </p:cNvPr>
                    <p:cNvSpPr txBox="1">
                      <a:spLocks noRot="1" noChangeAspect="1" noMove="1" noResize="1" noEditPoints="1" noAdjustHandles="1" noChangeArrowheads="1" noChangeShapeType="1" noTextEdit="1"/>
                    </p:cNvSpPr>
                    <p:nvPr/>
                  </p:nvSpPr>
                  <p:spPr>
                    <a:xfrm>
                      <a:off x="2393600" y="3789993"/>
                      <a:ext cx="392094" cy="307777"/>
                    </a:xfrm>
                    <a:prstGeom prst="rect">
                      <a:avLst/>
                    </a:prstGeom>
                    <a:blipFill>
                      <a:blip r:embed="rId22"/>
                      <a:stretch>
                        <a:fillRect/>
                      </a:stretch>
                    </a:blipFill>
                  </p:spPr>
                  <p:txBody>
                    <a:bodyPr/>
                    <a:lstStyle/>
                    <a:p>
                      <a:r>
                        <a:rPr lang="en-US">
                          <a:noFill/>
                        </a:rPr>
                        <a:t> </a:t>
                      </a:r>
                    </a:p>
                  </p:txBody>
                </p:sp>
              </mc:Fallback>
            </mc:AlternateContent>
          </p:grpSp>
          <p:grpSp>
            <p:nvGrpSpPr>
              <p:cNvPr id="377" name="Group 376">
                <a:extLst>
                  <a:ext uri="{FF2B5EF4-FFF2-40B4-BE49-F238E27FC236}">
                    <a16:creationId xmlns:a16="http://schemas.microsoft.com/office/drawing/2014/main" id="{49D41A30-DFED-4C34-86EE-84FA787B1E3D}"/>
                  </a:ext>
                </a:extLst>
              </p:cNvPr>
              <p:cNvGrpSpPr/>
              <p:nvPr/>
            </p:nvGrpSpPr>
            <p:grpSpPr>
              <a:xfrm>
                <a:off x="6278536" y="3343994"/>
                <a:ext cx="376065" cy="307777"/>
                <a:chOff x="2393600" y="3789993"/>
                <a:chExt cx="376065" cy="307777"/>
              </a:xfrm>
            </p:grpSpPr>
            <p:sp>
              <p:nvSpPr>
                <p:cNvPr id="378" name="Oval 377">
                  <a:extLst>
                    <a:ext uri="{FF2B5EF4-FFF2-40B4-BE49-F238E27FC236}">
                      <a16:creationId xmlns:a16="http://schemas.microsoft.com/office/drawing/2014/main" id="{8CE6D714-3E06-488D-8679-29EB482576BD}"/>
                    </a:ext>
                  </a:extLst>
                </p:cNvPr>
                <p:cNvSpPr/>
                <p:nvPr/>
              </p:nvSpPr>
              <p:spPr bwMode="auto">
                <a:xfrm>
                  <a:off x="2673969" y="393004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379" name="TextBox 378">
                      <a:extLst>
                        <a:ext uri="{FF2B5EF4-FFF2-40B4-BE49-F238E27FC236}">
                          <a16:creationId xmlns:a16="http://schemas.microsoft.com/office/drawing/2014/main" id="{CE6D1B78-38DA-4C8D-88C7-59168BC6C35E}"/>
                        </a:ext>
                      </a:extLst>
                    </p:cNvPr>
                    <p:cNvSpPr txBox="1"/>
                    <p:nvPr/>
                  </p:nvSpPr>
                  <p:spPr>
                    <a:xfrm>
                      <a:off x="2393600" y="3789993"/>
                      <a:ext cx="3760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379" name="TextBox 378">
                      <a:extLst>
                        <a:ext uri="{FF2B5EF4-FFF2-40B4-BE49-F238E27FC236}">
                          <a16:creationId xmlns:a16="http://schemas.microsoft.com/office/drawing/2014/main" id="{CE6D1B78-38DA-4C8D-88C7-59168BC6C35E}"/>
                        </a:ext>
                      </a:extLst>
                    </p:cNvPr>
                    <p:cNvSpPr txBox="1">
                      <a:spLocks noRot="1" noChangeAspect="1" noMove="1" noResize="1" noEditPoints="1" noAdjustHandles="1" noChangeArrowheads="1" noChangeShapeType="1" noTextEdit="1"/>
                    </p:cNvSpPr>
                    <p:nvPr/>
                  </p:nvSpPr>
                  <p:spPr>
                    <a:xfrm>
                      <a:off x="2393600" y="3789993"/>
                      <a:ext cx="376065" cy="307777"/>
                    </a:xfrm>
                    <a:prstGeom prst="rect">
                      <a:avLst/>
                    </a:prstGeom>
                    <a:blipFill>
                      <a:blip r:embed="rId23"/>
                      <a:stretch>
                        <a:fillRect/>
                      </a:stretch>
                    </a:blipFill>
                  </p:spPr>
                  <p:txBody>
                    <a:bodyPr/>
                    <a:lstStyle/>
                    <a:p>
                      <a:r>
                        <a:rPr lang="en-US">
                          <a:noFill/>
                        </a:rPr>
                        <a:t> </a:t>
                      </a:r>
                    </a:p>
                  </p:txBody>
                </p:sp>
              </mc:Fallback>
            </mc:AlternateContent>
          </p:grpSp>
        </p:grpSp>
        <p:grpSp>
          <p:nvGrpSpPr>
            <p:cNvPr id="6" name="Group 5">
              <a:extLst>
                <a:ext uri="{FF2B5EF4-FFF2-40B4-BE49-F238E27FC236}">
                  <a16:creationId xmlns:a16="http://schemas.microsoft.com/office/drawing/2014/main" id="{9DCE3A65-96E4-4FA1-9915-127265C267DD}"/>
                </a:ext>
              </a:extLst>
            </p:cNvPr>
            <p:cNvGrpSpPr/>
            <p:nvPr/>
          </p:nvGrpSpPr>
          <p:grpSpPr>
            <a:xfrm>
              <a:off x="368185" y="2846858"/>
              <a:ext cx="7125290" cy="3761922"/>
              <a:chOff x="368185" y="2846858"/>
              <a:chExt cx="7125290" cy="3761922"/>
            </a:xfrm>
          </p:grpSpPr>
          <p:grpSp>
            <p:nvGrpSpPr>
              <p:cNvPr id="3" name="Group 2">
                <a:extLst>
                  <a:ext uri="{FF2B5EF4-FFF2-40B4-BE49-F238E27FC236}">
                    <a16:creationId xmlns:a16="http://schemas.microsoft.com/office/drawing/2014/main" id="{40EA396A-1641-40D3-835A-1EA05829999D}"/>
                  </a:ext>
                </a:extLst>
              </p:cNvPr>
              <p:cNvGrpSpPr/>
              <p:nvPr/>
            </p:nvGrpSpPr>
            <p:grpSpPr>
              <a:xfrm>
                <a:off x="368185" y="4590156"/>
                <a:ext cx="2335834" cy="2018624"/>
                <a:chOff x="368185" y="4590156"/>
                <a:chExt cx="2335834" cy="2018624"/>
              </a:xfrm>
            </p:grpSpPr>
            <p:grpSp>
              <p:nvGrpSpPr>
                <p:cNvPr id="1050" name="Group 1049">
                  <a:extLst>
                    <a:ext uri="{FF2B5EF4-FFF2-40B4-BE49-F238E27FC236}">
                      <a16:creationId xmlns:a16="http://schemas.microsoft.com/office/drawing/2014/main" id="{A370B6A3-A84C-4249-AA36-6BB670226952}"/>
                    </a:ext>
                  </a:extLst>
                </p:cNvPr>
                <p:cNvGrpSpPr/>
                <p:nvPr/>
              </p:nvGrpSpPr>
              <p:grpSpPr>
                <a:xfrm>
                  <a:off x="847994" y="4590156"/>
                  <a:ext cx="1856025" cy="1628682"/>
                  <a:chOff x="763221" y="3815263"/>
                  <a:chExt cx="1856025" cy="1628682"/>
                </a:xfrm>
              </p:grpSpPr>
              <p:grpSp>
                <p:nvGrpSpPr>
                  <p:cNvPr id="258" name="Group 257">
                    <a:extLst>
                      <a:ext uri="{FF2B5EF4-FFF2-40B4-BE49-F238E27FC236}">
                        <a16:creationId xmlns:a16="http://schemas.microsoft.com/office/drawing/2014/main" id="{A6A923B6-F3A0-48CA-84B2-7EB561227166}"/>
                      </a:ext>
                    </a:extLst>
                  </p:cNvPr>
                  <p:cNvGrpSpPr/>
                  <p:nvPr/>
                </p:nvGrpSpPr>
                <p:grpSpPr>
                  <a:xfrm>
                    <a:off x="763221" y="3815263"/>
                    <a:ext cx="277069" cy="1548295"/>
                    <a:chOff x="3080460" y="2113645"/>
                    <a:chExt cx="392094" cy="2191071"/>
                  </a:xfrm>
                </p:grpSpPr>
                <mc:AlternateContent xmlns:mc="http://schemas.openxmlformats.org/markup-compatibility/2006" xmlns:a14="http://schemas.microsoft.com/office/drawing/2010/main">
                  <mc:Choice Requires="a14">
                    <p:sp>
                      <p:nvSpPr>
                        <p:cNvPr id="259" name="TextBox 258">
                          <a:extLst>
                            <a:ext uri="{FF2B5EF4-FFF2-40B4-BE49-F238E27FC236}">
                              <a16:creationId xmlns:a16="http://schemas.microsoft.com/office/drawing/2014/main" id="{58682CA5-22A1-4F80-9891-A1FEE04A14E4}"/>
                            </a:ext>
                          </a:extLst>
                        </p:cNvPr>
                        <p:cNvSpPr txBox="1"/>
                        <p:nvPr/>
                      </p:nvSpPr>
                      <p:spPr>
                        <a:xfrm>
                          <a:off x="3088475" y="2113645"/>
                          <a:ext cx="37606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259" name="TextBox 258">
                          <a:extLst>
                            <a:ext uri="{FF2B5EF4-FFF2-40B4-BE49-F238E27FC236}">
                              <a16:creationId xmlns:a16="http://schemas.microsoft.com/office/drawing/2014/main" id="{58682CA5-22A1-4F80-9891-A1FEE04A14E4}"/>
                            </a:ext>
                          </a:extLst>
                        </p:cNvPr>
                        <p:cNvSpPr txBox="1">
                          <a:spLocks noRot="1" noChangeAspect="1" noMove="1" noResize="1" noEditPoints="1" noAdjustHandles="1" noChangeArrowheads="1" noChangeShapeType="1" noTextEdit="1"/>
                        </p:cNvSpPr>
                        <p:nvPr/>
                      </p:nvSpPr>
                      <p:spPr>
                        <a:xfrm>
                          <a:off x="3088475" y="2113645"/>
                          <a:ext cx="376064" cy="307777"/>
                        </a:xfrm>
                        <a:prstGeom prst="rect">
                          <a:avLst/>
                        </a:prstGeom>
                        <a:blipFill>
                          <a:blip r:embed="rId24"/>
                          <a:stretch>
                            <a:fillRect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0" name="TextBox 259">
                          <a:extLst>
                            <a:ext uri="{FF2B5EF4-FFF2-40B4-BE49-F238E27FC236}">
                              <a16:creationId xmlns:a16="http://schemas.microsoft.com/office/drawing/2014/main" id="{80668A2D-220F-49EF-92C9-BDF5A2E95F7C}"/>
                            </a:ext>
                          </a:extLst>
                        </p:cNvPr>
                        <p:cNvSpPr txBox="1"/>
                        <p:nvPr/>
                      </p:nvSpPr>
                      <p:spPr>
                        <a:xfrm>
                          <a:off x="3086391" y="2833383"/>
                          <a:ext cx="38023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260" name="TextBox 259">
                          <a:extLst>
                            <a:ext uri="{FF2B5EF4-FFF2-40B4-BE49-F238E27FC236}">
                              <a16:creationId xmlns:a16="http://schemas.microsoft.com/office/drawing/2014/main" id="{80668A2D-220F-49EF-92C9-BDF5A2E95F7C}"/>
                            </a:ext>
                          </a:extLst>
                        </p:cNvPr>
                        <p:cNvSpPr txBox="1">
                          <a:spLocks noRot="1" noChangeAspect="1" noMove="1" noResize="1" noEditPoints="1" noAdjustHandles="1" noChangeArrowheads="1" noChangeShapeType="1" noTextEdit="1"/>
                        </p:cNvSpPr>
                        <p:nvPr/>
                      </p:nvSpPr>
                      <p:spPr>
                        <a:xfrm>
                          <a:off x="3086391" y="2833383"/>
                          <a:ext cx="380232" cy="307777"/>
                        </a:xfrm>
                        <a:prstGeom prst="rect">
                          <a:avLst/>
                        </a:prstGeom>
                        <a:blipFill>
                          <a:blip r:embed="rId25"/>
                          <a:stretch>
                            <a:fillRect r="-2273" b="-36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1" name="TextBox 260">
                          <a:extLst>
                            <a:ext uri="{FF2B5EF4-FFF2-40B4-BE49-F238E27FC236}">
                              <a16:creationId xmlns:a16="http://schemas.microsoft.com/office/drawing/2014/main" id="{6FFCF147-2285-4783-A9A6-760E837B4B23}"/>
                            </a:ext>
                          </a:extLst>
                        </p:cNvPr>
                        <p:cNvSpPr txBox="1"/>
                        <p:nvPr/>
                      </p:nvSpPr>
                      <p:spPr>
                        <a:xfrm>
                          <a:off x="3080460" y="3996939"/>
                          <a:ext cx="3920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261" name="TextBox 260">
                          <a:extLst>
                            <a:ext uri="{FF2B5EF4-FFF2-40B4-BE49-F238E27FC236}">
                              <a16:creationId xmlns:a16="http://schemas.microsoft.com/office/drawing/2014/main" id="{6FFCF147-2285-4783-A9A6-760E837B4B23}"/>
                            </a:ext>
                          </a:extLst>
                        </p:cNvPr>
                        <p:cNvSpPr txBox="1">
                          <a:spLocks noRot="1" noChangeAspect="1" noMove="1" noResize="1" noEditPoints="1" noAdjustHandles="1" noChangeArrowheads="1" noChangeShapeType="1" noTextEdit="1"/>
                        </p:cNvSpPr>
                        <p:nvPr/>
                      </p:nvSpPr>
                      <p:spPr>
                        <a:xfrm>
                          <a:off x="3080460" y="3996939"/>
                          <a:ext cx="392094" cy="307777"/>
                        </a:xfrm>
                        <a:prstGeom prst="rect">
                          <a:avLst/>
                        </a:prstGeom>
                        <a:blipFill>
                          <a:blip r:embed="rId26"/>
                          <a:stretch>
                            <a:fillRect b="-30556"/>
                          </a:stretch>
                        </a:blipFill>
                      </p:spPr>
                      <p:txBody>
                        <a:bodyPr/>
                        <a:lstStyle/>
                        <a:p>
                          <a:r>
                            <a:rPr lang="en-US">
                              <a:noFill/>
                            </a:rPr>
                            <a:t> </a:t>
                          </a:r>
                        </a:p>
                      </p:txBody>
                    </p:sp>
                  </mc:Fallback>
                </mc:AlternateContent>
              </p:grpSp>
              <p:grpSp>
                <p:nvGrpSpPr>
                  <p:cNvPr id="1049" name="Group 1048">
                    <a:extLst>
                      <a:ext uri="{FF2B5EF4-FFF2-40B4-BE49-F238E27FC236}">
                        <a16:creationId xmlns:a16="http://schemas.microsoft.com/office/drawing/2014/main" id="{BEF0CBFC-FF07-45FB-B1CD-AEF4983E7CA6}"/>
                      </a:ext>
                    </a:extLst>
                  </p:cNvPr>
                  <p:cNvGrpSpPr/>
                  <p:nvPr/>
                </p:nvGrpSpPr>
                <p:grpSpPr>
                  <a:xfrm>
                    <a:off x="1127727" y="3850826"/>
                    <a:ext cx="1491519" cy="1593119"/>
                    <a:chOff x="1127727" y="3850826"/>
                    <a:chExt cx="1491519" cy="1593119"/>
                  </a:xfrm>
                </p:grpSpPr>
                <mc:AlternateContent xmlns:mc="http://schemas.openxmlformats.org/markup-compatibility/2006" xmlns:a14="http://schemas.microsoft.com/office/drawing/2010/main">
                  <mc:Choice Requires="a14">
                    <p:sp>
                      <p:nvSpPr>
                        <p:cNvPr id="263" name="TextBox 262">
                          <a:extLst>
                            <a:ext uri="{FF2B5EF4-FFF2-40B4-BE49-F238E27FC236}">
                              <a16:creationId xmlns:a16="http://schemas.microsoft.com/office/drawing/2014/main" id="{F8F5D3D5-19A4-42E1-930E-EA7C9531157E}"/>
                            </a:ext>
                          </a:extLst>
                        </p:cNvPr>
                        <p:cNvSpPr txBox="1"/>
                        <p:nvPr/>
                      </p:nvSpPr>
                      <p:spPr>
                        <a:xfrm rot="5400000">
                          <a:off x="1812312" y="4746565"/>
                          <a:ext cx="282687" cy="2174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 . .</m:t>
                                </m:r>
                              </m:oMath>
                            </m:oMathPara>
                          </a14:m>
                          <a:endParaRPr lang="en-US" sz="1400"/>
                        </a:p>
                      </p:txBody>
                    </p:sp>
                  </mc:Choice>
                  <mc:Fallback xmlns="">
                    <p:sp>
                      <p:nvSpPr>
                        <p:cNvPr id="263" name="TextBox 262">
                          <a:extLst>
                            <a:ext uri="{FF2B5EF4-FFF2-40B4-BE49-F238E27FC236}">
                              <a16:creationId xmlns:a16="http://schemas.microsoft.com/office/drawing/2014/main" id="{F8F5D3D5-19A4-42E1-930E-EA7C9531157E}"/>
                            </a:ext>
                          </a:extLst>
                        </p:cNvPr>
                        <p:cNvSpPr txBox="1">
                          <a:spLocks noRot="1" noChangeAspect="1" noMove="1" noResize="1" noEditPoints="1" noAdjustHandles="1" noChangeArrowheads="1" noChangeShapeType="1" noTextEdit="1"/>
                        </p:cNvSpPr>
                        <p:nvPr/>
                      </p:nvSpPr>
                      <p:spPr>
                        <a:xfrm rot="5400000">
                          <a:off x="1812312" y="4746565"/>
                          <a:ext cx="282687" cy="217487"/>
                        </a:xfrm>
                        <a:prstGeom prst="rect">
                          <a:avLst/>
                        </a:prstGeom>
                        <a:blipFill>
                          <a:blip r:embed="rId27"/>
                          <a:stretch>
                            <a:fillRect l="-5714"/>
                          </a:stretch>
                        </a:blipFill>
                      </p:spPr>
                      <p:txBody>
                        <a:bodyPr/>
                        <a:lstStyle/>
                        <a:p>
                          <a:r>
                            <a:rPr lang="en-US">
                              <a:noFill/>
                            </a:rPr>
                            <a:t> </a:t>
                          </a:r>
                        </a:p>
                      </p:txBody>
                    </p:sp>
                  </mc:Fallback>
                </mc:AlternateContent>
                <p:grpSp>
                  <p:nvGrpSpPr>
                    <p:cNvPr id="1045" name="Group 1044">
                      <a:extLst>
                        <a:ext uri="{FF2B5EF4-FFF2-40B4-BE49-F238E27FC236}">
                          <a16:creationId xmlns:a16="http://schemas.microsoft.com/office/drawing/2014/main" id="{938FA7F3-DC0D-4E0A-BB2B-4CCC9744FD6D}"/>
                        </a:ext>
                      </a:extLst>
                    </p:cNvPr>
                    <p:cNvGrpSpPr/>
                    <p:nvPr/>
                  </p:nvGrpSpPr>
                  <p:grpSpPr>
                    <a:xfrm>
                      <a:off x="1140427" y="3850826"/>
                      <a:ext cx="1478819" cy="310419"/>
                      <a:chOff x="1140427" y="3850826"/>
                      <a:chExt cx="1478819" cy="310419"/>
                    </a:xfrm>
                  </p:grpSpPr>
                  <p:pic>
                    <p:nvPicPr>
                      <p:cNvPr id="1044" name="Picture 10" descr="Image result for youtube video icon">
                        <a:extLst>
                          <a:ext uri="{FF2B5EF4-FFF2-40B4-BE49-F238E27FC236}">
                            <a16:creationId xmlns:a16="http://schemas.microsoft.com/office/drawing/2014/main" id="{EAF08325-74B5-41C9-BB51-81E22BB05374}"/>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1404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pic>
                    <p:nvPicPr>
                      <p:cNvPr id="278" name="Picture 10" descr="Image result for youtube video icon">
                        <a:extLst>
                          <a:ext uri="{FF2B5EF4-FFF2-40B4-BE49-F238E27FC236}">
                            <a16:creationId xmlns:a16="http://schemas.microsoft.com/office/drawing/2014/main" id="{2B981C5C-F07F-495A-8A26-331C460B5C88}"/>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7373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pic>
                    <p:nvPicPr>
                      <p:cNvPr id="279" name="Picture 10" descr="Image result for youtube video icon">
                        <a:extLst>
                          <a:ext uri="{FF2B5EF4-FFF2-40B4-BE49-F238E27FC236}">
                            <a16:creationId xmlns:a16="http://schemas.microsoft.com/office/drawing/2014/main" id="{DAC0796C-9E09-4FE3-A59F-EA8508BDA92B}"/>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3088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4" name="Group 283">
                      <a:extLst>
                        <a:ext uri="{FF2B5EF4-FFF2-40B4-BE49-F238E27FC236}">
                          <a16:creationId xmlns:a16="http://schemas.microsoft.com/office/drawing/2014/main" id="{CCC6D1D3-B0CC-43B0-B3EE-30C0B0D88ADA}"/>
                        </a:ext>
                      </a:extLst>
                    </p:cNvPr>
                    <p:cNvGrpSpPr/>
                    <p:nvPr/>
                  </p:nvGrpSpPr>
                  <p:grpSpPr>
                    <a:xfrm>
                      <a:off x="1140427" y="4333426"/>
                      <a:ext cx="1478819" cy="310419"/>
                      <a:chOff x="1140427" y="3850826"/>
                      <a:chExt cx="1478819" cy="310419"/>
                    </a:xfrm>
                  </p:grpSpPr>
                  <p:pic>
                    <p:nvPicPr>
                      <p:cNvPr id="285" name="Picture 10" descr="Image result for youtube video icon">
                        <a:extLst>
                          <a:ext uri="{FF2B5EF4-FFF2-40B4-BE49-F238E27FC236}">
                            <a16:creationId xmlns:a16="http://schemas.microsoft.com/office/drawing/2014/main" id="{0B73CDBD-43E1-4E0F-8CAE-3DA7C3EB9955}"/>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1404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pic>
                    <p:nvPicPr>
                      <p:cNvPr id="286" name="Picture 10" descr="Image result for youtube video icon">
                        <a:extLst>
                          <a:ext uri="{FF2B5EF4-FFF2-40B4-BE49-F238E27FC236}">
                            <a16:creationId xmlns:a16="http://schemas.microsoft.com/office/drawing/2014/main" id="{A4AE4EE0-C4FE-4F3D-A970-F4E3F31F4C3F}"/>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7373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pic>
                    <p:nvPicPr>
                      <p:cNvPr id="287" name="Picture 10" descr="Image result for youtube video icon">
                        <a:extLst>
                          <a:ext uri="{FF2B5EF4-FFF2-40B4-BE49-F238E27FC236}">
                            <a16:creationId xmlns:a16="http://schemas.microsoft.com/office/drawing/2014/main" id="{68CF1C20-582A-4FE5-BF40-4F13FF75C12E}"/>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3088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8" name="Group 287">
                      <a:extLst>
                        <a:ext uri="{FF2B5EF4-FFF2-40B4-BE49-F238E27FC236}">
                          <a16:creationId xmlns:a16="http://schemas.microsoft.com/office/drawing/2014/main" id="{4CAA4E23-94FC-4200-80AB-B06F1856EBC3}"/>
                        </a:ext>
                      </a:extLst>
                    </p:cNvPr>
                    <p:cNvGrpSpPr/>
                    <p:nvPr/>
                  </p:nvGrpSpPr>
                  <p:grpSpPr>
                    <a:xfrm>
                      <a:off x="1127727" y="5133526"/>
                      <a:ext cx="1478819" cy="310419"/>
                      <a:chOff x="1140427" y="3850826"/>
                      <a:chExt cx="1478819" cy="310419"/>
                    </a:xfrm>
                  </p:grpSpPr>
                  <p:pic>
                    <p:nvPicPr>
                      <p:cNvPr id="289" name="Picture 10" descr="Image result for youtube video icon">
                        <a:extLst>
                          <a:ext uri="{FF2B5EF4-FFF2-40B4-BE49-F238E27FC236}">
                            <a16:creationId xmlns:a16="http://schemas.microsoft.com/office/drawing/2014/main" id="{8002CDCD-CEAD-4180-A1E2-2C32D3AB5E39}"/>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1404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pic>
                    <p:nvPicPr>
                      <p:cNvPr id="290" name="Picture 10" descr="Image result for youtube video icon">
                        <a:extLst>
                          <a:ext uri="{FF2B5EF4-FFF2-40B4-BE49-F238E27FC236}">
                            <a16:creationId xmlns:a16="http://schemas.microsoft.com/office/drawing/2014/main" id="{32ACC664-1E25-4808-9B92-23EB294DF1A3}"/>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7373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pic>
                    <p:nvPicPr>
                      <p:cNvPr id="291" name="Picture 10" descr="Image result for youtube video icon">
                        <a:extLst>
                          <a:ext uri="{FF2B5EF4-FFF2-40B4-BE49-F238E27FC236}">
                            <a16:creationId xmlns:a16="http://schemas.microsoft.com/office/drawing/2014/main" id="{245F8C00-A319-4C5F-A7A7-832429065843}"/>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3088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grpSp>
              </p:grpSp>
            </p:grpSp>
            <p:pic>
              <p:nvPicPr>
                <p:cNvPr id="292" name="Picture 291" descr="Image result for user icons">
                  <a:extLst>
                    <a:ext uri="{FF2B5EF4-FFF2-40B4-BE49-F238E27FC236}">
                      <a16:creationId xmlns:a16="http://schemas.microsoft.com/office/drawing/2014/main" id="{EE6650DA-9C27-436B-88AB-76EDF9AFDE0A}"/>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56262" b="12772"/>
                <a:stretch/>
              </p:blipFill>
              <p:spPr bwMode="auto">
                <a:xfrm flipH="1">
                  <a:off x="368185" y="5126949"/>
                  <a:ext cx="340759" cy="378577"/>
                </a:xfrm>
                <a:prstGeom prst="rect">
                  <a:avLst/>
                </a:prstGeom>
                <a:noFill/>
                <a:extLst>
                  <a:ext uri="{909E8E84-426E-40DD-AFC4-6F175D3DCCD1}">
                    <a14:hiddenFill xmlns:a14="http://schemas.microsoft.com/office/drawing/2010/main">
                      <a:solidFill>
                        <a:srgbClr val="FFFFFF"/>
                      </a:solidFill>
                    </a14:hiddenFill>
                  </a:ext>
                </a:extLst>
              </p:spPr>
            </p:pic>
            <p:sp>
              <p:nvSpPr>
                <p:cNvPr id="315" name="TextBox 314">
                  <a:extLst>
                    <a:ext uri="{FF2B5EF4-FFF2-40B4-BE49-F238E27FC236}">
                      <a16:creationId xmlns:a16="http://schemas.microsoft.com/office/drawing/2014/main" id="{ABCE0A2C-DA39-4E02-82D9-18CFE0A3702F}"/>
                    </a:ext>
                  </a:extLst>
                </p:cNvPr>
                <p:cNvSpPr txBox="1"/>
                <p:nvPr/>
              </p:nvSpPr>
              <p:spPr>
                <a:xfrm>
                  <a:off x="1522919" y="6301003"/>
                  <a:ext cx="660245" cy="307777"/>
                </a:xfrm>
                <a:prstGeom prst="rect">
                  <a:avLst/>
                </a:prstGeom>
                <a:noFill/>
              </p:spPr>
              <p:txBody>
                <a:bodyPr wrap="none" rtlCol="0">
                  <a:spAutoFit/>
                </a:bodyPr>
                <a:lstStyle/>
                <a:p>
                  <a:r>
                    <a:rPr lang="en-US" sz="1400" i="1"/>
                    <a:t>Videos</a:t>
                  </a:r>
                </a:p>
              </p:txBody>
            </p:sp>
          </p:grpSp>
          <p:grpSp>
            <p:nvGrpSpPr>
              <p:cNvPr id="4" name="Group 3">
                <a:extLst>
                  <a:ext uri="{FF2B5EF4-FFF2-40B4-BE49-F238E27FC236}">
                    <a16:creationId xmlns:a16="http://schemas.microsoft.com/office/drawing/2014/main" id="{A5E75492-83DC-4F3A-BE2E-D5D9865BA36B}"/>
                  </a:ext>
                </a:extLst>
              </p:cNvPr>
              <p:cNvGrpSpPr/>
              <p:nvPr/>
            </p:nvGrpSpPr>
            <p:grpSpPr>
              <a:xfrm>
                <a:off x="3062738" y="2846858"/>
                <a:ext cx="4430737" cy="3267818"/>
                <a:chOff x="3062738" y="2846858"/>
                <a:chExt cx="4430737" cy="3267818"/>
              </a:xfrm>
            </p:grpSpPr>
            <p:grpSp>
              <p:nvGrpSpPr>
                <p:cNvPr id="310" name="Group 309">
                  <a:extLst>
                    <a:ext uri="{FF2B5EF4-FFF2-40B4-BE49-F238E27FC236}">
                      <a16:creationId xmlns:a16="http://schemas.microsoft.com/office/drawing/2014/main" id="{03131137-2C65-4D8E-B86B-234EE8F28BA1}"/>
                    </a:ext>
                  </a:extLst>
                </p:cNvPr>
                <p:cNvGrpSpPr/>
                <p:nvPr/>
              </p:nvGrpSpPr>
              <p:grpSpPr>
                <a:xfrm flipV="1">
                  <a:off x="3062738" y="5287812"/>
                  <a:ext cx="4430737" cy="826864"/>
                  <a:chOff x="3062738" y="942976"/>
                  <a:chExt cx="4430737" cy="826864"/>
                </a:xfrm>
              </p:grpSpPr>
              <p:sp>
                <p:nvSpPr>
                  <p:cNvPr id="311" name="TextBox 310">
                    <a:extLst>
                      <a:ext uri="{FF2B5EF4-FFF2-40B4-BE49-F238E27FC236}">
                        <a16:creationId xmlns:a16="http://schemas.microsoft.com/office/drawing/2014/main" id="{606E622A-A09A-464B-8263-6C8EE815D686}"/>
                      </a:ext>
                    </a:extLst>
                  </p:cNvPr>
                  <p:cNvSpPr txBox="1"/>
                  <p:nvPr/>
                </p:nvSpPr>
                <p:spPr>
                  <a:xfrm flipV="1">
                    <a:off x="3905825" y="942976"/>
                    <a:ext cx="3587650" cy="307777"/>
                  </a:xfrm>
                  <a:prstGeom prst="rect">
                    <a:avLst/>
                  </a:prstGeom>
                  <a:noFill/>
                  <a:ln>
                    <a:solidFill>
                      <a:srgbClr val="C00000"/>
                    </a:solidFill>
                  </a:ln>
                </p:spPr>
                <p:txBody>
                  <a:bodyPr wrap="none" rtlCol="0">
                    <a:spAutoFit/>
                  </a:bodyPr>
                  <a:lstStyle/>
                  <a:p>
                    <a:pPr algn="ctr"/>
                    <a:r>
                      <a:rPr lang="en-US" sz="1400">
                        <a:solidFill>
                          <a:srgbClr val="C00000"/>
                        </a:solidFill>
                      </a:rPr>
                      <a:t>Topic modeling + YouTube level normalization</a:t>
                    </a:r>
                  </a:p>
                </p:txBody>
              </p:sp>
              <p:cxnSp>
                <p:nvCxnSpPr>
                  <p:cNvPr id="312" name="Straight Connector 311">
                    <a:extLst>
                      <a:ext uri="{FF2B5EF4-FFF2-40B4-BE49-F238E27FC236}">
                        <a16:creationId xmlns:a16="http://schemas.microsoft.com/office/drawing/2014/main" id="{D5F4482E-E5F8-4F7D-A1B4-5D7370DE37C5}"/>
                      </a:ext>
                    </a:extLst>
                  </p:cNvPr>
                  <p:cNvCxnSpPr>
                    <a:cxnSpLocks/>
                  </p:cNvCxnSpPr>
                  <p:nvPr/>
                </p:nvCxnSpPr>
                <p:spPr bwMode="auto">
                  <a:xfrm flipH="1">
                    <a:off x="3062738" y="1124866"/>
                    <a:ext cx="843087" cy="0"/>
                  </a:xfrm>
                  <a:prstGeom prst="line">
                    <a:avLst/>
                  </a:prstGeom>
                  <a:solidFill>
                    <a:schemeClr val="accent1"/>
                  </a:solidFill>
                  <a:ln w="952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3" name="Straight Arrow Connector 312">
                    <a:extLst>
                      <a:ext uri="{FF2B5EF4-FFF2-40B4-BE49-F238E27FC236}">
                        <a16:creationId xmlns:a16="http://schemas.microsoft.com/office/drawing/2014/main" id="{911ED327-7190-450E-8352-1ACFAC87E8FC}"/>
                      </a:ext>
                    </a:extLst>
                  </p:cNvPr>
                  <p:cNvCxnSpPr/>
                  <p:nvPr/>
                </p:nvCxnSpPr>
                <p:spPr bwMode="auto">
                  <a:xfrm>
                    <a:off x="6981942" y="1265911"/>
                    <a:ext cx="0" cy="503929"/>
                  </a:xfrm>
                  <a:prstGeom prst="straightConnector1">
                    <a:avLst/>
                  </a:prstGeom>
                  <a:solidFill>
                    <a:schemeClr val="accent1"/>
                  </a:solidFill>
                  <a:ln w="9525" cap="flat" cmpd="sng" algn="ctr">
                    <a:solidFill>
                      <a:srgbClr val="C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17" name="Group 216">
                  <a:extLst>
                    <a:ext uri="{FF2B5EF4-FFF2-40B4-BE49-F238E27FC236}">
                      <a16:creationId xmlns:a16="http://schemas.microsoft.com/office/drawing/2014/main" id="{242D2E24-4BED-478C-A197-3694AB6AA774}"/>
                    </a:ext>
                  </a:extLst>
                </p:cNvPr>
                <p:cNvGrpSpPr/>
                <p:nvPr/>
              </p:nvGrpSpPr>
              <p:grpSpPr>
                <a:xfrm>
                  <a:off x="5365484" y="2846858"/>
                  <a:ext cx="1780293" cy="1189984"/>
                  <a:chOff x="5365484" y="2846858"/>
                  <a:chExt cx="1780293" cy="1189984"/>
                </a:xfrm>
              </p:grpSpPr>
              <p:cxnSp>
                <p:nvCxnSpPr>
                  <p:cNvPr id="169" name="Straight Connector 168">
                    <a:extLst>
                      <a:ext uri="{FF2B5EF4-FFF2-40B4-BE49-F238E27FC236}">
                        <a16:creationId xmlns:a16="http://schemas.microsoft.com/office/drawing/2014/main" id="{C9F5AAB9-297F-4AEE-A4C1-26F44234A584}"/>
                      </a:ext>
                    </a:extLst>
                  </p:cNvPr>
                  <p:cNvCxnSpPr>
                    <a:cxnSpLocks/>
                    <a:stCxn id="373" idx="0"/>
                    <a:endCxn id="366" idx="2"/>
                  </p:cNvCxnSpPr>
                  <p:nvPr/>
                </p:nvCxnSpPr>
                <p:spPr bwMode="auto">
                  <a:xfrm flipV="1">
                    <a:off x="5365484" y="3443280"/>
                    <a:ext cx="204917" cy="329229"/>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4" name="Straight Connector 383">
                    <a:extLst>
                      <a:ext uri="{FF2B5EF4-FFF2-40B4-BE49-F238E27FC236}">
                        <a16:creationId xmlns:a16="http://schemas.microsoft.com/office/drawing/2014/main" id="{3CF6B7A1-040B-4232-8A65-5C309B8F70C7}"/>
                      </a:ext>
                    </a:extLst>
                  </p:cNvPr>
                  <p:cNvCxnSpPr>
                    <a:cxnSpLocks/>
                    <a:endCxn id="370" idx="2"/>
                  </p:cNvCxnSpPr>
                  <p:nvPr/>
                </p:nvCxnSpPr>
                <p:spPr bwMode="auto">
                  <a:xfrm flipV="1">
                    <a:off x="5764368" y="3000746"/>
                    <a:ext cx="281883" cy="24897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7" name="Straight Connector 386">
                    <a:extLst>
                      <a:ext uri="{FF2B5EF4-FFF2-40B4-BE49-F238E27FC236}">
                        <a16:creationId xmlns:a16="http://schemas.microsoft.com/office/drawing/2014/main" id="{7B1378D3-9F02-4E14-AFAB-14A1E8A9DCFC}"/>
                      </a:ext>
                    </a:extLst>
                  </p:cNvPr>
                  <p:cNvCxnSpPr>
                    <a:cxnSpLocks/>
                    <a:stCxn id="370" idx="3"/>
                    <a:endCxn id="379" idx="0"/>
                  </p:cNvCxnSpPr>
                  <p:nvPr/>
                </p:nvCxnSpPr>
                <p:spPr bwMode="auto">
                  <a:xfrm>
                    <a:off x="6236367" y="2846858"/>
                    <a:ext cx="230202" cy="497136"/>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0" name="Straight Connector 389">
                    <a:extLst>
                      <a:ext uri="{FF2B5EF4-FFF2-40B4-BE49-F238E27FC236}">
                        <a16:creationId xmlns:a16="http://schemas.microsoft.com/office/drawing/2014/main" id="{92301462-007F-426D-9000-DF12716326D9}"/>
                      </a:ext>
                    </a:extLst>
                  </p:cNvPr>
                  <p:cNvCxnSpPr>
                    <a:cxnSpLocks/>
                    <a:endCxn id="376" idx="0"/>
                  </p:cNvCxnSpPr>
                  <p:nvPr/>
                </p:nvCxnSpPr>
                <p:spPr bwMode="auto">
                  <a:xfrm>
                    <a:off x="6684110" y="3549963"/>
                    <a:ext cx="461667" cy="486879"/>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grpSp>
    </p:spTree>
    <p:extLst>
      <p:ext uri="{BB962C8B-B14F-4D97-AF65-F5344CB8AC3E}">
        <p14:creationId xmlns:p14="http://schemas.microsoft.com/office/powerpoint/2010/main" val="3325244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2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01E3C1-E499-4EC0-9636-CA780BF35E59}"/>
              </a:ext>
            </a:extLst>
          </p:cNvPr>
          <p:cNvSpPr>
            <a:spLocks noGrp="1"/>
          </p:cNvSpPr>
          <p:nvPr>
            <p:ph type="sldNum" sz="quarter" idx="11"/>
          </p:nvPr>
        </p:nvSpPr>
        <p:spPr/>
        <p:txBody>
          <a:bodyPr/>
          <a:lstStyle/>
          <a:p>
            <a:fld id="{4FAB73BC-B049-4115-A692-8D63A059BFB8}" type="slidenum">
              <a:rPr lang="en-US" smtClean="0"/>
              <a:t>13</a:t>
            </a:fld>
            <a:endParaRPr lang="en-US"/>
          </a:p>
        </p:txBody>
      </p:sp>
      <p:pic>
        <p:nvPicPr>
          <p:cNvPr id="292" name="Picture 291" descr="Image result for user icons">
            <a:extLst>
              <a:ext uri="{FF2B5EF4-FFF2-40B4-BE49-F238E27FC236}">
                <a16:creationId xmlns:a16="http://schemas.microsoft.com/office/drawing/2014/main" id="{EE6650DA-9C27-436B-88AB-76EDF9AFDE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262" b="12772"/>
          <a:stretch/>
        </p:blipFill>
        <p:spPr bwMode="auto">
          <a:xfrm flipH="1">
            <a:off x="229495" y="1410211"/>
            <a:ext cx="960623" cy="1067235"/>
          </a:xfrm>
          <a:prstGeom prst="rect">
            <a:avLst/>
          </a:prstGeom>
          <a:noFill/>
          <a:extLst>
            <a:ext uri="{909E8E84-426E-40DD-AFC4-6F175D3DCCD1}">
              <a14:hiddenFill xmlns:a14="http://schemas.microsoft.com/office/drawing/2010/main">
                <a:solidFill>
                  <a:srgbClr val="FFFFFF"/>
                </a:solidFill>
              </a14:hiddenFill>
            </a:ext>
          </a:extLst>
        </p:spPr>
      </p:pic>
      <p:grpSp>
        <p:nvGrpSpPr>
          <p:cNvPr id="1047" name="Group 1046">
            <a:extLst>
              <a:ext uri="{FF2B5EF4-FFF2-40B4-BE49-F238E27FC236}">
                <a16:creationId xmlns:a16="http://schemas.microsoft.com/office/drawing/2014/main" id="{D5C683A9-BB41-4816-A7A8-ED0867353C82}"/>
              </a:ext>
            </a:extLst>
          </p:cNvPr>
          <p:cNvGrpSpPr/>
          <p:nvPr/>
        </p:nvGrpSpPr>
        <p:grpSpPr>
          <a:xfrm>
            <a:off x="2426608" y="713856"/>
            <a:ext cx="5663292" cy="4803384"/>
            <a:chOff x="3854452" y="902712"/>
            <a:chExt cx="3936856" cy="3339088"/>
          </a:xfrm>
        </p:grpSpPr>
        <p:pic>
          <p:nvPicPr>
            <p:cNvPr id="1038" name="Picture 6" descr="Related image">
              <a:extLst>
                <a:ext uri="{FF2B5EF4-FFF2-40B4-BE49-F238E27FC236}">
                  <a16:creationId xmlns:a16="http://schemas.microsoft.com/office/drawing/2014/main" id="{FF762491-7CEF-4375-B6F4-0D79F3957F0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854452" y="1056601"/>
              <a:ext cx="3936856" cy="295264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53" name="TextBox 252">
                  <a:extLst>
                    <a:ext uri="{FF2B5EF4-FFF2-40B4-BE49-F238E27FC236}">
                      <a16:creationId xmlns:a16="http://schemas.microsoft.com/office/drawing/2014/main" id="{60677959-0F8E-4C69-A300-B99301869B36}"/>
                    </a:ext>
                  </a:extLst>
                </p:cNvPr>
                <p:cNvSpPr txBox="1"/>
                <p:nvPr/>
              </p:nvSpPr>
              <p:spPr>
                <a:xfrm>
                  <a:off x="7412448" y="2876776"/>
                  <a:ext cx="3409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𝑇</m:t>
                        </m:r>
                      </m:oMath>
                    </m:oMathPara>
                  </a14:m>
                  <a:endParaRPr lang="en-US" sz="1400"/>
                </a:p>
              </p:txBody>
            </p:sp>
          </mc:Choice>
          <mc:Fallback xmlns="">
            <p:sp>
              <p:nvSpPr>
                <p:cNvPr id="253" name="TextBox 252">
                  <a:extLst>
                    <a:ext uri="{FF2B5EF4-FFF2-40B4-BE49-F238E27FC236}">
                      <a16:creationId xmlns:a16="http://schemas.microsoft.com/office/drawing/2014/main" id="{60677959-0F8E-4C69-A300-B99301869B36}"/>
                    </a:ext>
                  </a:extLst>
                </p:cNvPr>
                <p:cNvSpPr txBox="1">
                  <a:spLocks noRot="1" noChangeAspect="1" noMove="1" noResize="1" noEditPoints="1" noAdjustHandles="1" noChangeArrowheads="1" noChangeShapeType="1" noTextEdit="1"/>
                </p:cNvSpPr>
                <p:nvPr/>
              </p:nvSpPr>
              <p:spPr>
                <a:xfrm>
                  <a:off x="7412448" y="2876776"/>
                  <a:ext cx="340926" cy="30777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F1B4EFA5-3268-41ED-AD3C-112A34F91330}"/>
                    </a:ext>
                  </a:extLst>
                </p:cNvPr>
                <p:cNvSpPr txBox="1"/>
                <p:nvPr/>
              </p:nvSpPr>
              <p:spPr>
                <a:xfrm>
                  <a:off x="3854452" y="3934023"/>
                  <a:ext cx="43268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i="1" dirty="0" smtClean="0">
                                <a:latin typeface="Cambria Math" panose="02040503050406030204" pitchFamily="18" charset="0"/>
                              </a:rPr>
                            </m:ctrlPr>
                          </m:sSupPr>
                          <m:e>
                            <m:r>
                              <a:rPr lang="en-US" sz="1400" b="0" i="1" dirty="0" smtClean="0">
                                <a:latin typeface="Cambria Math" panose="02040503050406030204" pitchFamily="18" charset="0"/>
                              </a:rPr>
                              <m:t>𝐾</m:t>
                            </m:r>
                          </m:e>
                          <m:sup>
                            <m:r>
                              <a:rPr lang="en-US" sz="1400" b="0" i="1" dirty="0" smtClean="0">
                                <a:latin typeface="Cambria Math" panose="02040503050406030204" pitchFamily="18" charset="0"/>
                              </a:rPr>
                              <m:t>𝑡</m:t>
                            </m:r>
                          </m:sup>
                        </m:sSup>
                      </m:oMath>
                    </m:oMathPara>
                  </a14:m>
                  <a:endParaRPr lang="en-US" sz="1400"/>
                </a:p>
              </p:txBody>
            </p:sp>
          </mc:Choice>
          <mc:Fallback xmlns="">
            <p:sp>
              <p:nvSpPr>
                <p:cNvPr id="254" name="TextBox 253">
                  <a:extLst>
                    <a:ext uri="{FF2B5EF4-FFF2-40B4-BE49-F238E27FC236}">
                      <a16:creationId xmlns:a16="http://schemas.microsoft.com/office/drawing/2014/main" id="{F1B4EFA5-3268-41ED-AD3C-112A34F91330}"/>
                    </a:ext>
                  </a:extLst>
                </p:cNvPr>
                <p:cNvSpPr txBox="1">
                  <a:spLocks noRot="1" noChangeAspect="1" noMove="1" noResize="1" noEditPoints="1" noAdjustHandles="1" noChangeArrowheads="1" noChangeShapeType="1" noTextEdit="1"/>
                </p:cNvSpPr>
                <p:nvPr/>
              </p:nvSpPr>
              <p:spPr>
                <a:xfrm>
                  <a:off x="3854452" y="3934023"/>
                  <a:ext cx="432683" cy="30777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C9401837-AF8B-4F7E-B4F4-776F7C028ED8}"/>
                    </a:ext>
                  </a:extLst>
                </p:cNvPr>
                <p:cNvSpPr txBox="1"/>
                <p:nvPr/>
              </p:nvSpPr>
              <p:spPr>
                <a:xfrm>
                  <a:off x="4895830" y="902712"/>
                  <a:ext cx="3341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𝑓</m:t>
                        </m:r>
                      </m:oMath>
                    </m:oMathPara>
                  </a14:m>
                  <a:endParaRPr lang="en-US" sz="1400"/>
                </a:p>
              </p:txBody>
            </p:sp>
          </mc:Choice>
          <mc:Fallback xmlns="">
            <p:sp>
              <p:nvSpPr>
                <p:cNvPr id="255" name="TextBox 254">
                  <a:extLst>
                    <a:ext uri="{FF2B5EF4-FFF2-40B4-BE49-F238E27FC236}">
                      <a16:creationId xmlns:a16="http://schemas.microsoft.com/office/drawing/2014/main" id="{C9401837-AF8B-4F7E-B4F4-776F7C028ED8}"/>
                    </a:ext>
                  </a:extLst>
                </p:cNvPr>
                <p:cNvSpPr txBox="1">
                  <a:spLocks noRot="1" noChangeAspect="1" noMove="1" noResize="1" noEditPoints="1" noAdjustHandles="1" noChangeArrowheads="1" noChangeShapeType="1" noTextEdit="1"/>
                </p:cNvSpPr>
                <p:nvPr/>
              </p:nvSpPr>
              <p:spPr>
                <a:xfrm>
                  <a:off x="4895830" y="902712"/>
                  <a:ext cx="334194" cy="307777"/>
                </a:xfrm>
                <a:prstGeom prst="rect">
                  <a:avLst/>
                </a:prstGeom>
                <a:blipFill>
                  <a:blip r:embed="rId8"/>
                  <a:stretch>
                    <a:fillRect/>
                  </a:stretch>
                </a:blipFill>
              </p:spPr>
              <p:txBody>
                <a:bodyPr/>
                <a:lstStyle/>
                <a:p>
                  <a:r>
                    <a:rPr lang="en-US">
                      <a:noFill/>
                    </a:rPr>
                    <a:t> </a:t>
                  </a:r>
                </a:p>
              </p:txBody>
            </p:sp>
          </mc:Fallback>
        </mc:AlternateContent>
      </p:grpSp>
      <p:grpSp>
        <p:nvGrpSpPr>
          <p:cNvPr id="7" name="Group 6">
            <a:extLst>
              <a:ext uri="{FF2B5EF4-FFF2-40B4-BE49-F238E27FC236}">
                <a16:creationId xmlns:a16="http://schemas.microsoft.com/office/drawing/2014/main" id="{58376F6C-C731-4EF3-B419-91D43B00DA30}"/>
              </a:ext>
            </a:extLst>
          </p:cNvPr>
          <p:cNvGrpSpPr/>
          <p:nvPr/>
        </p:nvGrpSpPr>
        <p:grpSpPr>
          <a:xfrm>
            <a:off x="3594320" y="3496605"/>
            <a:ext cx="3240109" cy="1499268"/>
            <a:chOff x="3621386" y="2891460"/>
            <a:chExt cx="3240109" cy="1499268"/>
          </a:xfrm>
        </p:grpSpPr>
        <p:grpSp>
          <p:nvGrpSpPr>
            <p:cNvPr id="1046" name="Group 1045">
              <a:extLst>
                <a:ext uri="{FF2B5EF4-FFF2-40B4-BE49-F238E27FC236}">
                  <a16:creationId xmlns:a16="http://schemas.microsoft.com/office/drawing/2014/main" id="{D6B7F250-8ECC-421A-86E8-3C6F5790E67C}"/>
                </a:ext>
              </a:extLst>
            </p:cNvPr>
            <p:cNvGrpSpPr/>
            <p:nvPr/>
          </p:nvGrpSpPr>
          <p:grpSpPr>
            <a:xfrm>
              <a:off x="3621386" y="2891460"/>
              <a:ext cx="3240109" cy="1499268"/>
              <a:chOff x="4684999" y="2416487"/>
              <a:chExt cx="2252369" cy="1042224"/>
            </a:xfrm>
          </p:grpSpPr>
          <p:grpSp>
            <p:nvGrpSpPr>
              <p:cNvPr id="1041" name="Group 1040">
                <a:extLst>
                  <a:ext uri="{FF2B5EF4-FFF2-40B4-BE49-F238E27FC236}">
                    <a16:creationId xmlns:a16="http://schemas.microsoft.com/office/drawing/2014/main" id="{9B32BBEB-CC30-46D6-9D45-670FEB515ECA}"/>
                  </a:ext>
                </a:extLst>
              </p:cNvPr>
              <p:cNvGrpSpPr/>
              <p:nvPr/>
            </p:nvGrpSpPr>
            <p:grpSpPr>
              <a:xfrm>
                <a:off x="4684999" y="2832903"/>
                <a:ext cx="281602" cy="213952"/>
                <a:chOff x="4701145" y="3440556"/>
                <a:chExt cx="281602" cy="213952"/>
              </a:xfrm>
            </p:grpSpPr>
            <p:sp>
              <p:nvSpPr>
                <p:cNvPr id="1039" name="Oval 1038">
                  <a:extLst>
                    <a:ext uri="{FF2B5EF4-FFF2-40B4-BE49-F238E27FC236}">
                      <a16:creationId xmlns:a16="http://schemas.microsoft.com/office/drawing/2014/main" id="{093C5FC1-5E4B-4D9E-AEED-9A1D16C657D0}"/>
                    </a:ext>
                  </a:extLst>
                </p:cNvPr>
                <p:cNvSpPr/>
                <p:nvPr/>
              </p:nvSpPr>
              <p:spPr bwMode="auto">
                <a:xfrm>
                  <a:off x="4937028" y="3537317"/>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32" name="TextBox 231">
                      <a:extLst>
                        <a:ext uri="{FF2B5EF4-FFF2-40B4-BE49-F238E27FC236}">
                          <a16:creationId xmlns:a16="http://schemas.microsoft.com/office/drawing/2014/main" id="{3A42F192-19D0-4F2D-819D-3984E4824BEF}"/>
                        </a:ext>
                      </a:extLst>
                    </p:cNvPr>
                    <p:cNvSpPr txBox="1"/>
                    <p:nvPr/>
                  </p:nvSpPr>
                  <p:spPr>
                    <a:xfrm>
                      <a:off x="4701145" y="3440556"/>
                      <a:ext cx="275835"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232" name="TextBox 231">
                      <a:extLst>
                        <a:ext uri="{FF2B5EF4-FFF2-40B4-BE49-F238E27FC236}">
                          <a16:creationId xmlns:a16="http://schemas.microsoft.com/office/drawing/2014/main" id="{3A42F192-19D0-4F2D-819D-3984E4824BEF}"/>
                        </a:ext>
                      </a:extLst>
                    </p:cNvPr>
                    <p:cNvSpPr txBox="1">
                      <a:spLocks noRot="1" noChangeAspect="1" noMove="1" noResize="1" noEditPoints="1" noAdjustHandles="1" noChangeArrowheads="1" noChangeShapeType="1" noTextEdit="1"/>
                    </p:cNvSpPr>
                    <p:nvPr/>
                  </p:nvSpPr>
                  <p:spPr>
                    <a:xfrm>
                      <a:off x="4701145" y="3440556"/>
                      <a:ext cx="275835" cy="213952"/>
                    </a:xfrm>
                    <a:prstGeom prst="rect">
                      <a:avLst/>
                    </a:prstGeom>
                    <a:blipFill>
                      <a:blip r:embed="rId9"/>
                      <a:stretch>
                        <a:fillRect/>
                      </a:stretch>
                    </a:blipFill>
                  </p:spPr>
                  <p:txBody>
                    <a:bodyPr/>
                    <a:lstStyle/>
                    <a:p>
                      <a:r>
                        <a:rPr lang="en-US">
                          <a:noFill/>
                        </a:rPr>
                        <a:t> </a:t>
                      </a:r>
                    </a:p>
                  </p:txBody>
                </p:sp>
              </mc:Fallback>
            </mc:AlternateContent>
          </p:grpSp>
          <p:grpSp>
            <p:nvGrpSpPr>
              <p:cNvPr id="238" name="Group 237">
                <a:extLst>
                  <a:ext uri="{FF2B5EF4-FFF2-40B4-BE49-F238E27FC236}">
                    <a16:creationId xmlns:a16="http://schemas.microsoft.com/office/drawing/2014/main" id="{CC6C4A21-CF4E-4C72-B543-0C61B5237D82}"/>
                  </a:ext>
                </a:extLst>
              </p:cNvPr>
              <p:cNvGrpSpPr/>
              <p:nvPr/>
            </p:nvGrpSpPr>
            <p:grpSpPr>
              <a:xfrm>
                <a:off x="4997730" y="3244759"/>
                <a:ext cx="223558" cy="213952"/>
                <a:chOff x="4805845" y="2594197"/>
                <a:chExt cx="223558" cy="213952"/>
              </a:xfrm>
            </p:grpSpPr>
            <p:sp>
              <p:nvSpPr>
                <p:cNvPr id="239" name="Oval 238">
                  <a:extLst>
                    <a:ext uri="{FF2B5EF4-FFF2-40B4-BE49-F238E27FC236}">
                      <a16:creationId xmlns:a16="http://schemas.microsoft.com/office/drawing/2014/main" id="{15F89168-26A1-4699-A2B4-8665D96E875F}"/>
                    </a:ext>
                  </a:extLst>
                </p:cNvPr>
                <p:cNvSpPr/>
                <p:nvPr/>
              </p:nvSpPr>
              <p:spPr bwMode="auto">
                <a:xfrm>
                  <a:off x="4983684" y="271505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40" name="TextBox 239">
                      <a:extLst>
                        <a:ext uri="{FF2B5EF4-FFF2-40B4-BE49-F238E27FC236}">
                          <a16:creationId xmlns:a16="http://schemas.microsoft.com/office/drawing/2014/main" id="{953BC730-9366-4FCD-8F75-3D2675C1668C}"/>
                        </a:ext>
                      </a:extLst>
                    </p:cNvPr>
                    <p:cNvSpPr txBox="1"/>
                    <p:nvPr/>
                  </p:nvSpPr>
                  <p:spPr>
                    <a:xfrm>
                      <a:off x="4805845" y="2594197"/>
                      <a:ext cx="212198"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240" name="TextBox 239">
                      <a:extLst>
                        <a:ext uri="{FF2B5EF4-FFF2-40B4-BE49-F238E27FC236}">
                          <a16:creationId xmlns:a16="http://schemas.microsoft.com/office/drawing/2014/main" id="{953BC730-9366-4FCD-8F75-3D2675C1668C}"/>
                        </a:ext>
                      </a:extLst>
                    </p:cNvPr>
                    <p:cNvSpPr txBox="1">
                      <a:spLocks noRot="1" noChangeAspect="1" noMove="1" noResize="1" noEditPoints="1" noAdjustHandles="1" noChangeArrowheads="1" noChangeShapeType="1" noTextEdit="1"/>
                    </p:cNvSpPr>
                    <p:nvPr/>
                  </p:nvSpPr>
                  <p:spPr>
                    <a:xfrm>
                      <a:off x="4805845" y="2594197"/>
                      <a:ext cx="212198" cy="213952"/>
                    </a:xfrm>
                    <a:prstGeom prst="rect">
                      <a:avLst/>
                    </a:prstGeom>
                    <a:blipFill>
                      <a:blip r:embed="rId10"/>
                      <a:stretch>
                        <a:fillRect/>
                      </a:stretch>
                    </a:blipFill>
                  </p:spPr>
                  <p:txBody>
                    <a:bodyPr/>
                    <a:lstStyle/>
                    <a:p>
                      <a:r>
                        <a:rPr lang="en-US">
                          <a:noFill/>
                        </a:rPr>
                        <a:t> </a:t>
                      </a:r>
                    </a:p>
                  </p:txBody>
                </p:sp>
              </mc:Fallback>
            </mc:AlternateContent>
          </p:grpSp>
          <p:grpSp>
            <p:nvGrpSpPr>
              <p:cNvPr id="241" name="Group 240">
                <a:extLst>
                  <a:ext uri="{FF2B5EF4-FFF2-40B4-BE49-F238E27FC236}">
                    <a16:creationId xmlns:a16="http://schemas.microsoft.com/office/drawing/2014/main" id="{488A1A3E-AA27-4301-93A4-3ABDB3A035D6}"/>
                  </a:ext>
                </a:extLst>
              </p:cNvPr>
              <p:cNvGrpSpPr/>
              <p:nvPr/>
            </p:nvGrpSpPr>
            <p:grpSpPr>
              <a:xfrm>
                <a:off x="5541533" y="2416487"/>
                <a:ext cx="230530" cy="213953"/>
                <a:chOff x="4820938" y="2488282"/>
                <a:chExt cx="230530" cy="213953"/>
              </a:xfrm>
            </p:grpSpPr>
            <p:sp>
              <p:nvSpPr>
                <p:cNvPr id="242" name="Oval 241">
                  <a:extLst>
                    <a:ext uri="{FF2B5EF4-FFF2-40B4-BE49-F238E27FC236}">
                      <a16:creationId xmlns:a16="http://schemas.microsoft.com/office/drawing/2014/main" id="{D1C8041B-6969-455A-84EF-876C1EA0A774}"/>
                    </a:ext>
                  </a:extLst>
                </p:cNvPr>
                <p:cNvSpPr/>
                <p:nvPr/>
              </p:nvSpPr>
              <p:spPr bwMode="auto">
                <a:xfrm>
                  <a:off x="4972020" y="2522608"/>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9E42E66C-7F8C-42FC-AB16-5755452266D8}"/>
                        </a:ext>
                      </a:extLst>
                    </p:cNvPr>
                    <p:cNvSpPr txBox="1"/>
                    <p:nvPr/>
                  </p:nvSpPr>
                  <p:spPr>
                    <a:xfrm>
                      <a:off x="4820938" y="2488282"/>
                      <a:ext cx="230530" cy="21395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243" name="TextBox 242">
                      <a:extLst>
                        <a:ext uri="{FF2B5EF4-FFF2-40B4-BE49-F238E27FC236}">
                          <a16:creationId xmlns:a16="http://schemas.microsoft.com/office/drawing/2014/main" id="{9E42E66C-7F8C-42FC-AB16-5755452266D8}"/>
                        </a:ext>
                      </a:extLst>
                    </p:cNvPr>
                    <p:cNvSpPr txBox="1">
                      <a:spLocks noRot="1" noChangeAspect="1" noMove="1" noResize="1" noEditPoints="1" noAdjustHandles="1" noChangeArrowheads="1" noChangeShapeType="1" noTextEdit="1"/>
                    </p:cNvSpPr>
                    <p:nvPr/>
                  </p:nvSpPr>
                  <p:spPr>
                    <a:xfrm>
                      <a:off x="4820938" y="2488282"/>
                      <a:ext cx="230530" cy="213953"/>
                    </a:xfrm>
                    <a:prstGeom prst="rect">
                      <a:avLst/>
                    </a:prstGeom>
                    <a:blipFill>
                      <a:blip r:embed="rId11"/>
                      <a:stretch>
                        <a:fillRect/>
                      </a:stretch>
                    </a:blipFill>
                  </p:spPr>
                  <p:txBody>
                    <a:bodyPr/>
                    <a:lstStyle/>
                    <a:p>
                      <a:r>
                        <a:rPr lang="en-US">
                          <a:noFill/>
                        </a:rPr>
                        <a:t> </a:t>
                      </a:r>
                    </a:p>
                  </p:txBody>
                </p:sp>
              </mc:Fallback>
            </mc:AlternateContent>
          </p:grpSp>
          <p:grpSp>
            <p:nvGrpSpPr>
              <p:cNvPr id="244" name="Group 243">
                <a:extLst>
                  <a:ext uri="{FF2B5EF4-FFF2-40B4-BE49-F238E27FC236}">
                    <a16:creationId xmlns:a16="http://schemas.microsoft.com/office/drawing/2014/main" id="{ABB2CA8D-97DF-42D4-AF04-E72E41EED39E}"/>
                  </a:ext>
                </a:extLst>
              </p:cNvPr>
              <p:cNvGrpSpPr/>
              <p:nvPr/>
            </p:nvGrpSpPr>
            <p:grpSpPr>
              <a:xfrm>
                <a:off x="5890102" y="3057840"/>
                <a:ext cx="366126" cy="307777"/>
                <a:chOff x="4723943" y="2593633"/>
                <a:chExt cx="366126" cy="307777"/>
              </a:xfrm>
            </p:grpSpPr>
            <p:sp>
              <p:nvSpPr>
                <p:cNvPr id="245" name="Oval 244">
                  <a:extLst>
                    <a:ext uri="{FF2B5EF4-FFF2-40B4-BE49-F238E27FC236}">
                      <a16:creationId xmlns:a16="http://schemas.microsoft.com/office/drawing/2014/main" id="{1D2A1F8A-7A8C-4ED6-8701-B6233A47E8B8}"/>
                    </a:ext>
                  </a:extLst>
                </p:cNvPr>
                <p:cNvSpPr/>
                <p:nvPr/>
              </p:nvSpPr>
              <p:spPr bwMode="auto">
                <a:xfrm>
                  <a:off x="4983684" y="271505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46" name="TextBox 245">
                      <a:extLst>
                        <a:ext uri="{FF2B5EF4-FFF2-40B4-BE49-F238E27FC236}">
                          <a16:creationId xmlns:a16="http://schemas.microsoft.com/office/drawing/2014/main" id="{89FB9269-B51B-42AA-AEEF-8A7689D9EAA3}"/>
                        </a:ext>
                      </a:extLst>
                    </p:cNvPr>
                    <p:cNvSpPr txBox="1"/>
                    <p:nvPr/>
                  </p:nvSpPr>
                  <p:spPr>
                    <a:xfrm>
                      <a:off x="4723943" y="2593633"/>
                      <a:ext cx="3661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246" name="TextBox 245">
                      <a:extLst>
                        <a:ext uri="{FF2B5EF4-FFF2-40B4-BE49-F238E27FC236}">
                          <a16:creationId xmlns:a16="http://schemas.microsoft.com/office/drawing/2014/main" id="{89FB9269-B51B-42AA-AEEF-8A7689D9EAA3}"/>
                        </a:ext>
                      </a:extLst>
                    </p:cNvPr>
                    <p:cNvSpPr txBox="1">
                      <a:spLocks noRot="1" noChangeAspect="1" noMove="1" noResize="1" noEditPoints="1" noAdjustHandles="1" noChangeArrowheads="1" noChangeShapeType="1" noTextEdit="1"/>
                    </p:cNvSpPr>
                    <p:nvPr/>
                  </p:nvSpPr>
                  <p:spPr>
                    <a:xfrm>
                      <a:off x="4723943" y="2593633"/>
                      <a:ext cx="366126" cy="307777"/>
                    </a:xfrm>
                    <a:prstGeom prst="rect">
                      <a:avLst/>
                    </a:prstGeom>
                    <a:blipFill>
                      <a:blip r:embed="rId12"/>
                      <a:stretch>
                        <a:fillRect/>
                      </a:stretch>
                    </a:blipFill>
                  </p:spPr>
                  <p:txBody>
                    <a:bodyPr/>
                    <a:lstStyle/>
                    <a:p>
                      <a:r>
                        <a:rPr lang="en-US">
                          <a:noFill/>
                        </a:rPr>
                        <a:t> </a:t>
                      </a:r>
                    </a:p>
                  </p:txBody>
                </p:sp>
              </mc:Fallback>
            </mc:AlternateContent>
          </p:grpSp>
          <p:grpSp>
            <p:nvGrpSpPr>
              <p:cNvPr id="247" name="Group 246">
                <a:extLst>
                  <a:ext uri="{FF2B5EF4-FFF2-40B4-BE49-F238E27FC236}">
                    <a16:creationId xmlns:a16="http://schemas.microsoft.com/office/drawing/2014/main" id="{87080671-F4E3-4C97-B45F-EDF967AA1710}"/>
                  </a:ext>
                </a:extLst>
              </p:cNvPr>
              <p:cNvGrpSpPr/>
              <p:nvPr/>
            </p:nvGrpSpPr>
            <p:grpSpPr>
              <a:xfrm>
                <a:off x="6545274" y="2531446"/>
                <a:ext cx="392094" cy="307777"/>
                <a:chOff x="4723943" y="2593633"/>
                <a:chExt cx="392094" cy="307777"/>
              </a:xfrm>
            </p:grpSpPr>
            <p:sp>
              <p:nvSpPr>
                <p:cNvPr id="248" name="Oval 247">
                  <a:extLst>
                    <a:ext uri="{FF2B5EF4-FFF2-40B4-BE49-F238E27FC236}">
                      <a16:creationId xmlns:a16="http://schemas.microsoft.com/office/drawing/2014/main" id="{BEFD1413-180C-4FBD-9B45-AE6596056E9B}"/>
                    </a:ext>
                  </a:extLst>
                </p:cNvPr>
                <p:cNvSpPr/>
                <p:nvPr/>
              </p:nvSpPr>
              <p:spPr bwMode="auto">
                <a:xfrm>
                  <a:off x="4983684" y="271505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49" name="TextBox 248">
                      <a:extLst>
                        <a:ext uri="{FF2B5EF4-FFF2-40B4-BE49-F238E27FC236}">
                          <a16:creationId xmlns:a16="http://schemas.microsoft.com/office/drawing/2014/main" id="{85A7ED0A-5B06-42A4-9565-A846234C3616}"/>
                        </a:ext>
                      </a:extLst>
                    </p:cNvPr>
                    <p:cNvSpPr txBox="1"/>
                    <p:nvPr/>
                  </p:nvSpPr>
                  <p:spPr>
                    <a:xfrm>
                      <a:off x="4723943" y="2593633"/>
                      <a:ext cx="3920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249" name="TextBox 248">
                      <a:extLst>
                        <a:ext uri="{FF2B5EF4-FFF2-40B4-BE49-F238E27FC236}">
                          <a16:creationId xmlns:a16="http://schemas.microsoft.com/office/drawing/2014/main" id="{85A7ED0A-5B06-42A4-9565-A846234C3616}"/>
                        </a:ext>
                      </a:extLst>
                    </p:cNvPr>
                    <p:cNvSpPr txBox="1">
                      <a:spLocks noRot="1" noChangeAspect="1" noMove="1" noResize="1" noEditPoints="1" noAdjustHandles="1" noChangeArrowheads="1" noChangeShapeType="1" noTextEdit="1"/>
                    </p:cNvSpPr>
                    <p:nvPr/>
                  </p:nvSpPr>
                  <p:spPr>
                    <a:xfrm>
                      <a:off x="4723943" y="2593633"/>
                      <a:ext cx="392094" cy="307777"/>
                    </a:xfrm>
                    <a:prstGeom prst="rect">
                      <a:avLst/>
                    </a:prstGeom>
                    <a:blipFill>
                      <a:blip r:embed="rId13"/>
                      <a:stretch>
                        <a:fillRect/>
                      </a:stretch>
                    </a:blipFill>
                  </p:spPr>
                  <p:txBody>
                    <a:bodyPr/>
                    <a:lstStyle/>
                    <a:p>
                      <a:r>
                        <a:rPr lang="en-US">
                          <a:noFill/>
                        </a:rPr>
                        <a:t> </a:t>
                      </a:r>
                    </a:p>
                  </p:txBody>
                </p:sp>
              </mc:Fallback>
            </mc:AlternateContent>
          </p:grpSp>
        </p:grpSp>
        <p:grpSp>
          <p:nvGrpSpPr>
            <p:cNvPr id="309" name="Group 308">
              <a:extLst>
                <a:ext uri="{FF2B5EF4-FFF2-40B4-BE49-F238E27FC236}">
                  <a16:creationId xmlns:a16="http://schemas.microsoft.com/office/drawing/2014/main" id="{0297CDCB-5683-4D6D-BA97-C5B251ED6E5E}"/>
                </a:ext>
              </a:extLst>
            </p:cNvPr>
            <p:cNvGrpSpPr/>
            <p:nvPr/>
          </p:nvGrpSpPr>
          <p:grpSpPr>
            <a:xfrm>
              <a:off x="4026479" y="3045345"/>
              <a:ext cx="2552992" cy="1191493"/>
              <a:chOff x="5431059" y="3489896"/>
              <a:chExt cx="1774719" cy="828271"/>
            </a:xfrm>
          </p:grpSpPr>
          <p:cxnSp>
            <p:nvCxnSpPr>
              <p:cNvPr id="283" name="Straight Connector 282">
                <a:extLst>
                  <a:ext uri="{FF2B5EF4-FFF2-40B4-BE49-F238E27FC236}">
                    <a16:creationId xmlns:a16="http://schemas.microsoft.com/office/drawing/2014/main" id="{1B4FB413-2EB9-4CB0-82A0-EBC77D6CDCFC}"/>
                  </a:ext>
                </a:extLst>
              </p:cNvPr>
              <p:cNvCxnSpPr>
                <a:cxnSpLocks/>
                <a:endCxn id="240" idx="0"/>
              </p:cNvCxnSpPr>
              <p:nvPr/>
            </p:nvCxnSpPr>
            <p:spPr bwMode="auto">
              <a:xfrm>
                <a:off x="5431059" y="4013284"/>
                <a:ext cx="137228" cy="197903"/>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346" name="Straight Connector 345">
                <a:extLst>
                  <a:ext uri="{FF2B5EF4-FFF2-40B4-BE49-F238E27FC236}">
                    <a16:creationId xmlns:a16="http://schemas.microsoft.com/office/drawing/2014/main" id="{4E38FD6D-EDFA-4A9F-8D10-DF43D2A99D9C}"/>
                  </a:ext>
                </a:extLst>
              </p:cNvPr>
              <p:cNvCxnSpPr>
                <a:cxnSpLocks/>
                <a:stCxn id="243" idx="1"/>
                <a:endCxn id="240" idx="3"/>
              </p:cNvCxnSpPr>
              <p:nvPr/>
            </p:nvCxnSpPr>
            <p:spPr bwMode="auto">
              <a:xfrm flipH="1">
                <a:off x="5674387" y="3489898"/>
                <a:ext cx="331605" cy="828269"/>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349" name="Straight Connector 348">
                <a:extLst>
                  <a:ext uri="{FF2B5EF4-FFF2-40B4-BE49-F238E27FC236}">
                    <a16:creationId xmlns:a16="http://schemas.microsoft.com/office/drawing/2014/main" id="{2894C2F1-60DF-4824-9003-A828742C8734}"/>
                  </a:ext>
                </a:extLst>
              </p:cNvPr>
              <p:cNvCxnSpPr>
                <a:cxnSpLocks/>
                <a:stCxn id="243" idx="3"/>
                <a:endCxn id="246" idx="0"/>
              </p:cNvCxnSpPr>
              <p:nvPr/>
            </p:nvCxnSpPr>
            <p:spPr bwMode="auto">
              <a:xfrm>
                <a:off x="6236522" y="3489896"/>
                <a:ext cx="301103" cy="534375"/>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352" name="Straight Connector 351">
                <a:extLst>
                  <a:ext uri="{FF2B5EF4-FFF2-40B4-BE49-F238E27FC236}">
                    <a16:creationId xmlns:a16="http://schemas.microsoft.com/office/drawing/2014/main" id="{D782D8B6-C91E-4BDA-A430-4A3EC71CC9E3}"/>
                  </a:ext>
                </a:extLst>
              </p:cNvPr>
              <p:cNvCxnSpPr>
                <a:cxnSpLocks/>
                <a:stCxn id="249" idx="2"/>
                <a:endCxn id="246" idx="3"/>
              </p:cNvCxnSpPr>
              <p:nvPr/>
            </p:nvCxnSpPr>
            <p:spPr bwMode="auto">
              <a:xfrm flipH="1">
                <a:off x="6720685" y="3805660"/>
                <a:ext cx="485093" cy="372506"/>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grpSp>
      </p:grpSp>
      <p:grpSp>
        <p:nvGrpSpPr>
          <p:cNvPr id="6" name="Group 5">
            <a:extLst>
              <a:ext uri="{FF2B5EF4-FFF2-40B4-BE49-F238E27FC236}">
                <a16:creationId xmlns:a16="http://schemas.microsoft.com/office/drawing/2014/main" id="{7E65A9D7-3241-4A79-B01F-E8722796426B}"/>
              </a:ext>
            </a:extLst>
          </p:cNvPr>
          <p:cNvGrpSpPr/>
          <p:nvPr/>
        </p:nvGrpSpPr>
        <p:grpSpPr>
          <a:xfrm>
            <a:off x="3512339" y="3436322"/>
            <a:ext cx="3272406" cy="1196064"/>
            <a:chOff x="3502760" y="3258852"/>
            <a:chExt cx="3272406" cy="1196064"/>
          </a:xfrm>
        </p:grpSpPr>
        <p:grpSp>
          <p:nvGrpSpPr>
            <p:cNvPr id="163" name="Group 162">
              <a:extLst>
                <a:ext uri="{FF2B5EF4-FFF2-40B4-BE49-F238E27FC236}">
                  <a16:creationId xmlns:a16="http://schemas.microsoft.com/office/drawing/2014/main" id="{A3446135-EBAB-4A20-AFCC-8BC8FF6E2D94}"/>
                </a:ext>
              </a:extLst>
            </p:cNvPr>
            <p:cNvGrpSpPr/>
            <p:nvPr/>
          </p:nvGrpSpPr>
          <p:grpSpPr>
            <a:xfrm>
              <a:off x="3502760" y="3258852"/>
              <a:ext cx="3272406" cy="1196064"/>
              <a:chOff x="5067000" y="3638312"/>
              <a:chExt cx="2274824" cy="831448"/>
            </a:xfrm>
          </p:grpSpPr>
          <p:grpSp>
            <p:nvGrpSpPr>
              <p:cNvPr id="314" name="Group 313">
                <a:extLst>
                  <a:ext uri="{FF2B5EF4-FFF2-40B4-BE49-F238E27FC236}">
                    <a16:creationId xmlns:a16="http://schemas.microsoft.com/office/drawing/2014/main" id="{9B69E05D-0151-419F-ACEA-D309D7EF0F54}"/>
                  </a:ext>
                </a:extLst>
              </p:cNvPr>
              <p:cNvGrpSpPr/>
              <p:nvPr/>
            </p:nvGrpSpPr>
            <p:grpSpPr>
              <a:xfrm>
                <a:off x="5504510" y="3657736"/>
                <a:ext cx="259375" cy="214000"/>
                <a:chOff x="2517825" y="4312226"/>
                <a:chExt cx="259375" cy="214000"/>
              </a:xfrm>
            </p:grpSpPr>
            <p:sp>
              <p:nvSpPr>
                <p:cNvPr id="365" name="Oval 364">
                  <a:extLst>
                    <a:ext uri="{FF2B5EF4-FFF2-40B4-BE49-F238E27FC236}">
                      <a16:creationId xmlns:a16="http://schemas.microsoft.com/office/drawing/2014/main" id="{F1D45BEE-FD9E-4DC4-B234-F1BAD523AE19}"/>
                    </a:ext>
                  </a:extLst>
                </p:cNvPr>
                <p:cNvSpPr/>
                <p:nvPr/>
              </p:nvSpPr>
              <p:spPr bwMode="auto">
                <a:xfrm>
                  <a:off x="2653239" y="4312226"/>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366" name="TextBox 365">
                      <a:extLst>
                        <a:ext uri="{FF2B5EF4-FFF2-40B4-BE49-F238E27FC236}">
                          <a16:creationId xmlns:a16="http://schemas.microsoft.com/office/drawing/2014/main" id="{E616B187-EA18-45E0-8958-B7D4DDF10AB5}"/>
                        </a:ext>
                      </a:extLst>
                    </p:cNvPr>
                    <p:cNvSpPr txBox="1"/>
                    <p:nvPr/>
                  </p:nvSpPr>
                  <p:spPr>
                    <a:xfrm>
                      <a:off x="2517825" y="4312274"/>
                      <a:ext cx="259375"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366" name="TextBox 365">
                      <a:extLst>
                        <a:ext uri="{FF2B5EF4-FFF2-40B4-BE49-F238E27FC236}">
                          <a16:creationId xmlns:a16="http://schemas.microsoft.com/office/drawing/2014/main" id="{E616B187-EA18-45E0-8958-B7D4DDF10AB5}"/>
                        </a:ext>
                      </a:extLst>
                    </p:cNvPr>
                    <p:cNvSpPr txBox="1">
                      <a:spLocks noRot="1" noChangeAspect="1" noMove="1" noResize="1" noEditPoints="1" noAdjustHandles="1" noChangeArrowheads="1" noChangeShapeType="1" noTextEdit="1"/>
                    </p:cNvSpPr>
                    <p:nvPr/>
                  </p:nvSpPr>
                  <p:spPr>
                    <a:xfrm>
                      <a:off x="2517825" y="4312274"/>
                      <a:ext cx="259375" cy="213952"/>
                    </a:xfrm>
                    <a:prstGeom prst="rect">
                      <a:avLst/>
                    </a:prstGeom>
                    <a:blipFill>
                      <a:blip r:embed="rId14"/>
                      <a:stretch>
                        <a:fillRect/>
                      </a:stretch>
                    </a:blipFill>
                  </p:spPr>
                  <p:txBody>
                    <a:bodyPr/>
                    <a:lstStyle/>
                    <a:p>
                      <a:r>
                        <a:rPr lang="en-US">
                          <a:noFill/>
                        </a:rPr>
                        <a:t> </a:t>
                      </a:r>
                    </a:p>
                  </p:txBody>
                </p:sp>
              </mc:Fallback>
            </mc:AlternateContent>
          </p:grpSp>
          <p:grpSp>
            <p:nvGrpSpPr>
              <p:cNvPr id="368" name="Group 367">
                <a:extLst>
                  <a:ext uri="{FF2B5EF4-FFF2-40B4-BE49-F238E27FC236}">
                    <a16:creationId xmlns:a16="http://schemas.microsoft.com/office/drawing/2014/main" id="{2B1E04A6-EFB9-4446-9A91-B08FD755A191}"/>
                  </a:ext>
                </a:extLst>
              </p:cNvPr>
              <p:cNvGrpSpPr/>
              <p:nvPr/>
            </p:nvGrpSpPr>
            <p:grpSpPr>
              <a:xfrm>
                <a:off x="5905675" y="4161983"/>
                <a:ext cx="380232" cy="307777"/>
                <a:chOff x="2443140" y="5259007"/>
                <a:chExt cx="380232" cy="307777"/>
              </a:xfrm>
            </p:grpSpPr>
            <p:sp>
              <p:nvSpPr>
                <p:cNvPr id="369" name="Oval 368">
                  <a:extLst>
                    <a:ext uri="{FF2B5EF4-FFF2-40B4-BE49-F238E27FC236}">
                      <a16:creationId xmlns:a16="http://schemas.microsoft.com/office/drawing/2014/main" id="{192722DB-9BB3-48C0-A436-E5F12F605CA5}"/>
                    </a:ext>
                  </a:extLst>
                </p:cNvPr>
                <p:cNvSpPr/>
                <p:nvPr/>
              </p:nvSpPr>
              <p:spPr bwMode="auto">
                <a:xfrm>
                  <a:off x="2709565" y="5449960"/>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370" name="TextBox 369">
                      <a:extLst>
                        <a:ext uri="{FF2B5EF4-FFF2-40B4-BE49-F238E27FC236}">
                          <a16:creationId xmlns:a16="http://schemas.microsoft.com/office/drawing/2014/main" id="{BD035A25-5154-42BC-95A7-2BEC18195DD9}"/>
                        </a:ext>
                      </a:extLst>
                    </p:cNvPr>
                    <p:cNvSpPr txBox="1"/>
                    <p:nvPr/>
                  </p:nvSpPr>
                  <p:spPr>
                    <a:xfrm>
                      <a:off x="2443140" y="5259007"/>
                      <a:ext cx="38023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370" name="TextBox 369">
                      <a:extLst>
                        <a:ext uri="{FF2B5EF4-FFF2-40B4-BE49-F238E27FC236}">
                          <a16:creationId xmlns:a16="http://schemas.microsoft.com/office/drawing/2014/main" id="{BD035A25-5154-42BC-95A7-2BEC18195DD9}"/>
                        </a:ext>
                      </a:extLst>
                    </p:cNvPr>
                    <p:cNvSpPr txBox="1">
                      <a:spLocks noRot="1" noChangeAspect="1" noMove="1" noResize="1" noEditPoints="1" noAdjustHandles="1" noChangeArrowheads="1" noChangeShapeType="1" noTextEdit="1"/>
                    </p:cNvSpPr>
                    <p:nvPr/>
                  </p:nvSpPr>
                  <p:spPr>
                    <a:xfrm>
                      <a:off x="2443140" y="5259007"/>
                      <a:ext cx="380232" cy="307777"/>
                    </a:xfrm>
                    <a:prstGeom prst="rect">
                      <a:avLst/>
                    </a:prstGeom>
                    <a:blipFill>
                      <a:blip r:embed="rId15"/>
                      <a:stretch>
                        <a:fillRect/>
                      </a:stretch>
                    </a:blipFill>
                  </p:spPr>
                  <p:txBody>
                    <a:bodyPr/>
                    <a:lstStyle/>
                    <a:p>
                      <a:r>
                        <a:rPr lang="en-US">
                          <a:noFill/>
                        </a:rPr>
                        <a:t> </a:t>
                      </a:r>
                    </a:p>
                  </p:txBody>
                </p:sp>
              </mc:Fallback>
            </mc:AlternateContent>
          </p:grpSp>
          <p:grpSp>
            <p:nvGrpSpPr>
              <p:cNvPr id="371" name="Group 370">
                <a:extLst>
                  <a:ext uri="{FF2B5EF4-FFF2-40B4-BE49-F238E27FC236}">
                    <a16:creationId xmlns:a16="http://schemas.microsoft.com/office/drawing/2014/main" id="{4D606BB1-BEBB-4EC7-A22D-DEB90F453E56}"/>
                  </a:ext>
                </a:extLst>
              </p:cNvPr>
              <p:cNvGrpSpPr/>
              <p:nvPr/>
            </p:nvGrpSpPr>
            <p:grpSpPr>
              <a:xfrm>
                <a:off x="5067000" y="3743235"/>
                <a:ext cx="376065" cy="307777"/>
                <a:chOff x="2283149" y="3760719"/>
                <a:chExt cx="376065" cy="307777"/>
              </a:xfrm>
            </p:grpSpPr>
            <p:sp>
              <p:nvSpPr>
                <p:cNvPr id="372" name="Oval 371">
                  <a:extLst>
                    <a:ext uri="{FF2B5EF4-FFF2-40B4-BE49-F238E27FC236}">
                      <a16:creationId xmlns:a16="http://schemas.microsoft.com/office/drawing/2014/main" id="{0D8F2C2F-8BC3-4B3E-AA48-81C2A21A2C75}"/>
                    </a:ext>
                  </a:extLst>
                </p:cNvPr>
                <p:cNvSpPr/>
                <p:nvPr/>
              </p:nvSpPr>
              <p:spPr bwMode="auto">
                <a:xfrm>
                  <a:off x="2565416" y="3840976"/>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373" name="TextBox 372">
                      <a:extLst>
                        <a:ext uri="{FF2B5EF4-FFF2-40B4-BE49-F238E27FC236}">
                          <a16:creationId xmlns:a16="http://schemas.microsoft.com/office/drawing/2014/main" id="{F39545D4-4AD5-48CD-AE5A-02BB1DD17FC1}"/>
                        </a:ext>
                      </a:extLst>
                    </p:cNvPr>
                    <p:cNvSpPr txBox="1"/>
                    <p:nvPr/>
                  </p:nvSpPr>
                  <p:spPr>
                    <a:xfrm>
                      <a:off x="2283149" y="3760719"/>
                      <a:ext cx="3760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373" name="TextBox 372">
                      <a:extLst>
                        <a:ext uri="{FF2B5EF4-FFF2-40B4-BE49-F238E27FC236}">
                          <a16:creationId xmlns:a16="http://schemas.microsoft.com/office/drawing/2014/main" id="{F39545D4-4AD5-48CD-AE5A-02BB1DD17FC1}"/>
                        </a:ext>
                      </a:extLst>
                    </p:cNvPr>
                    <p:cNvSpPr txBox="1">
                      <a:spLocks noRot="1" noChangeAspect="1" noMove="1" noResize="1" noEditPoints="1" noAdjustHandles="1" noChangeArrowheads="1" noChangeShapeType="1" noTextEdit="1"/>
                    </p:cNvSpPr>
                    <p:nvPr/>
                  </p:nvSpPr>
                  <p:spPr>
                    <a:xfrm>
                      <a:off x="2283149" y="3760719"/>
                      <a:ext cx="376065" cy="307777"/>
                    </a:xfrm>
                    <a:prstGeom prst="rect">
                      <a:avLst/>
                    </a:prstGeom>
                    <a:blipFill>
                      <a:blip r:embed="rId16"/>
                      <a:stretch>
                        <a:fillRect/>
                      </a:stretch>
                    </a:blipFill>
                  </p:spPr>
                  <p:txBody>
                    <a:bodyPr/>
                    <a:lstStyle/>
                    <a:p>
                      <a:r>
                        <a:rPr lang="en-US">
                          <a:noFill/>
                        </a:rPr>
                        <a:t> </a:t>
                      </a:r>
                    </a:p>
                  </p:txBody>
                </p:sp>
              </mc:Fallback>
            </mc:AlternateContent>
          </p:grpSp>
          <p:grpSp>
            <p:nvGrpSpPr>
              <p:cNvPr id="374" name="Group 373">
                <a:extLst>
                  <a:ext uri="{FF2B5EF4-FFF2-40B4-BE49-F238E27FC236}">
                    <a16:creationId xmlns:a16="http://schemas.microsoft.com/office/drawing/2014/main" id="{B1CB0624-F55F-4B7B-A0BF-1548E7E862FD}"/>
                  </a:ext>
                </a:extLst>
              </p:cNvPr>
              <p:cNvGrpSpPr/>
              <p:nvPr/>
            </p:nvGrpSpPr>
            <p:grpSpPr>
              <a:xfrm>
                <a:off x="6949730" y="4036842"/>
                <a:ext cx="392094" cy="307777"/>
                <a:chOff x="2393600" y="3789993"/>
                <a:chExt cx="392094" cy="307777"/>
              </a:xfrm>
            </p:grpSpPr>
            <p:sp>
              <p:nvSpPr>
                <p:cNvPr id="375" name="Oval 374">
                  <a:extLst>
                    <a:ext uri="{FF2B5EF4-FFF2-40B4-BE49-F238E27FC236}">
                      <a16:creationId xmlns:a16="http://schemas.microsoft.com/office/drawing/2014/main" id="{D51EB152-FD06-4B85-BB71-168306876FB6}"/>
                    </a:ext>
                  </a:extLst>
                </p:cNvPr>
                <p:cNvSpPr/>
                <p:nvPr/>
              </p:nvSpPr>
              <p:spPr bwMode="auto">
                <a:xfrm>
                  <a:off x="2673969" y="393004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376" name="TextBox 375">
                      <a:extLst>
                        <a:ext uri="{FF2B5EF4-FFF2-40B4-BE49-F238E27FC236}">
                          <a16:creationId xmlns:a16="http://schemas.microsoft.com/office/drawing/2014/main" id="{0D7DC286-6600-4DA8-92DD-5F0B67629173}"/>
                        </a:ext>
                      </a:extLst>
                    </p:cNvPr>
                    <p:cNvSpPr txBox="1"/>
                    <p:nvPr/>
                  </p:nvSpPr>
                  <p:spPr>
                    <a:xfrm>
                      <a:off x="2393600" y="3789993"/>
                      <a:ext cx="3920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376" name="TextBox 375">
                      <a:extLst>
                        <a:ext uri="{FF2B5EF4-FFF2-40B4-BE49-F238E27FC236}">
                          <a16:creationId xmlns:a16="http://schemas.microsoft.com/office/drawing/2014/main" id="{0D7DC286-6600-4DA8-92DD-5F0B67629173}"/>
                        </a:ext>
                      </a:extLst>
                    </p:cNvPr>
                    <p:cNvSpPr txBox="1">
                      <a:spLocks noRot="1" noChangeAspect="1" noMove="1" noResize="1" noEditPoints="1" noAdjustHandles="1" noChangeArrowheads="1" noChangeShapeType="1" noTextEdit="1"/>
                    </p:cNvSpPr>
                    <p:nvPr/>
                  </p:nvSpPr>
                  <p:spPr>
                    <a:xfrm>
                      <a:off x="2393600" y="3789993"/>
                      <a:ext cx="392094" cy="307777"/>
                    </a:xfrm>
                    <a:prstGeom prst="rect">
                      <a:avLst/>
                    </a:prstGeom>
                    <a:blipFill>
                      <a:blip r:embed="rId17"/>
                      <a:stretch>
                        <a:fillRect/>
                      </a:stretch>
                    </a:blipFill>
                  </p:spPr>
                  <p:txBody>
                    <a:bodyPr/>
                    <a:lstStyle/>
                    <a:p>
                      <a:r>
                        <a:rPr lang="en-US">
                          <a:noFill/>
                        </a:rPr>
                        <a:t> </a:t>
                      </a:r>
                    </a:p>
                  </p:txBody>
                </p:sp>
              </mc:Fallback>
            </mc:AlternateContent>
          </p:grpSp>
          <p:grpSp>
            <p:nvGrpSpPr>
              <p:cNvPr id="377" name="Group 376">
                <a:extLst>
                  <a:ext uri="{FF2B5EF4-FFF2-40B4-BE49-F238E27FC236}">
                    <a16:creationId xmlns:a16="http://schemas.microsoft.com/office/drawing/2014/main" id="{49D41A30-DFED-4C34-86EE-84FA787B1E3D}"/>
                  </a:ext>
                </a:extLst>
              </p:cNvPr>
              <p:cNvGrpSpPr/>
              <p:nvPr/>
            </p:nvGrpSpPr>
            <p:grpSpPr>
              <a:xfrm>
                <a:off x="6497437" y="3638312"/>
                <a:ext cx="228516" cy="213952"/>
                <a:chOff x="2612501" y="4084311"/>
                <a:chExt cx="228516" cy="213952"/>
              </a:xfrm>
            </p:grpSpPr>
            <p:sp>
              <p:nvSpPr>
                <p:cNvPr id="378" name="Oval 377">
                  <a:extLst>
                    <a:ext uri="{FF2B5EF4-FFF2-40B4-BE49-F238E27FC236}">
                      <a16:creationId xmlns:a16="http://schemas.microsoft.com/office/drawing/2014/main" id="{8CE6D714-3E06-488D-8679-29EB482576BD}"/>
                    </a:ext>
                  </a:extLst>
                </p:cNvPr>
                <p:cNvSpPr/>
                <p:nvPr/>
              </p:nvSpPr>
              <p:spPr bwMode="auto">
                <a:xfrm>
                  <a:off x="2743597" y="4111145"/>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379" name="TextBox 378">
                      <a:extLst>
                        <a:ext uri="{FF2B5EF4-FFF2-40B4-BE49-F238E27FC236}">
                          <a16:creationId xmlns:a16="http://schemas.microsoft.com/office/drawing/2014/main" id="{CE6D1B78-38DA-4C8D-88C7-59168BC6C35E}"/>
                        </a:ext>
                      </a:extLst>
                    </p:cNvPr>
                    <p:cNvSpPr txBox="1"/>
                    <p:nvPr/>
                  </p:nvSpPr>
                  <p:spPr>
                    <a:xfrm>
                      <a:off x="2612501" y="4084311"/>
                      <a:ext cx="228516"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379" name="TextBox 378">
                      <a:extLst>
                        <a:ext uri="{FF2B5EF4-FFF2-40B4-BE49-F238E27FC236}">
                          <a16:creationId xmlns:a16="http://schemas.microsoft.com/office/drawing/2014/main" id="{CE6D1B78-38DA-4C8D-88C7-59168BC6C35E}"/>
                        </a:ext>
                      </a:extLst>
                    </p:cNvPr>
                    <p:cNvSpPr txBox="1">
                      <a:spLocks noRot="1" noChangeAspect="1" noMove="1" noResize="1" noEditPoints="1" noAdjustHandles="1" noChangeArrowheads="1" noChangeShapeType="1" noTextEdit="1"/>
                    </p:cNvSpPr>
                    <p:nvPr/>
                  </p:nvSpPr>
                  <p:spPr>
                    <a:xfrm>
                      <a:off x="2612501" y="4084311"/>
                      <a:ext cx="228516" cy="213952"/>
                    </a:xfrm>
                    <a:prstGeom prst="rect">
                      <a:avLst/>
                    </a:prstGeom>
                    <a:blipFill>
                      <a:blip r:embed="rId18"/>
                      <a:stretch>
                        <a:fillRect/>
                      </a:stretch>
                    </a:blipFill>
                  </p:spPr>
                  <p:txBody>
                    <a:bodyPr/>
                    <a:lstStyle/>
                    <a:p>
                      <a:r>
                        <a:rPr lang="en-US">
                          <a:noFill/>
                        </a:rPr>
                        <a:t> </a:t>
                      </a:r>
                    </a:p>
                  </p:txBody>
                </p:sp>
              </mc:Fallback>
            </mc:AlternateContent>
          </p:grpSp>
        </p:grpSp>
        <p:grpSp>
          <p:nvGrpSpPr>
            <p:cNvPr id="217" name="Group 216">
              <a:extLst>
                <a:ext uri="{FF2B5EF4-FFF2-40B4-BE49-F238E27FC236}">
                  <a16:creationId xmlns:a16="http://schemas.microsoft.com/office/drawing/2014/main" id="{242D2E24-4BED-478C-A197-3694AB6AA774}"/>
                </a:ext>
              </a:extLst>
            </p:cNvPr>
            <p:cNvGrpSpPr/>
            <p:nvPr/>
          </p:nvGrpSpPr>
          <p:grpSpPr>
            <a:xfrm>
              <a:off x="4043739" y="3412738"/>
              <a:ext cx="2449404" cy="1042176"/>
              <a:chOff x="5443063" y="3745296"/>
              <a:chExt cx="1702711" cy="724474"/>
            </a:xfrm>
          </p:grpSpPr>
          <p:cxnSp>
            <p:nvCxnSpPr>
              <p:cNvPr id="169" name="Straight Connector 168">
                <a:extLst>
                  <a:ext uri="{FF2B5EF4-FFF2-40B4-BE49-F238E27FC236}">
                    <a16:creationId xmlns:a16="http://schemas.microsoft.com/office/drawing/2014/main" id="{C9F5AAB9-297F-4AEE-A4C1-26F44234A584}"/>
                  </a:ext>
                </a:extLst>
              </p:cNvPr>
              <p:cNvCxnSpPr>
                <a:cxnSpLocks/>
                <a:stCxn id="373" idx="3"/>
                <a:endCxn id="366" idx="1"/>
              </p:cNvCxnSpPr>
              <p:nvPr/>
            </p:nvCxnSpPr>
            <p:spPr bwMode="auto">
              <a:xfrm flipV="1">
                <a:off x="5443063" y="3764770"/>
                <a:ext cx="61445" cy="132364"/>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4" name="Straight Connector 383">
                <a:extLst>
                  <a:ext uri="{FF2B5EF4-FFF2-40B4-BE49-F238E27FC236}">
                    <a16:creationId xmlns:a16="http://schemas.microsoft.com/office/drawing/2014/main" id="{3CF6B7A1-040B-4232-8A65-5C309B8F70C7}"/>
                  </a:ext>
                </a:extLst>
              </p:cNvPr>
              <p:cNvCxnSpPr>
                <a:cxnSpLocks/>
                <a:stCxn id="366" idx="3"/>
                <a:endCxn id="370" idx="2"/>
              </p:cNvCxnSpPr>
              <p:nvPr/>
            </p:nvCxnSpPr>
            <p:spPr bwMode="auto">
              <a:xfrm>
                <a:off x="5763883" y="3764769"/>
                <a:ext cx="331906" cy="705001"/>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7" name="Straight Connector 386">
                <a:extLst>
                  <a:ext uri="{FF2B5EF4-FFF2-40B4-BE49-F238E27FC236}">
                    <a16:creationId xmlns:a16="http://schemas.microsoft.com/office/drawing/2014/main" id="{7B1378D3-9F02-4E14-AFAB-14A1E8A9DCFC}"/>
                  </a:ext>
                </a:extLst>
              </p:cNvPr>
              <p:cNvCxnSpPr>
                <a:cxnSpLocks/>
                <a:stCxn id="370" idx="3"/>
                <a:endCxn id="379" idx="1"/>
              </p:cNvCxnSpPr>
              <p:nvPr/>
            </p:nvCxnSpPr>
            <p:spPr bwMode="auto">
              <a:xfrm flipV="1">
                <a:off x="6285905" y="3745296"/>
                <a:ext cx="211530" cy="570584"/>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0" name="Straight Connector 389">
                <a:extLst>
                  <a:ext uri="{FF2B5EF4-FFF2-40B4-BE49-F238E27FC236}">
                    <a16:creationId xmlns:a16="http://schemas.microsoft.com/office/drawing/2014/main" id="{92301462-007F-426D-9000-DF12716326D9}"/>
                  </a:ext>
                </a:extLst>
              </p:cNvPr>
              <p:cNvCxnSpPr>
                <a:cxnSpLocks/>
                <a:stCxn id="379" idx="3"/>
                <a:endCxn id="376" idx="0"/>
              </p:cNvCxnSpPr>
              <p:nvPr/>
            </p:nvCxnSpPr>
            <p:spPr bwMode="auto">
              <a:xfrm>
                <a:off x="6725950" y="3745297"/>
                <a:ext cx="419824" cy="291554"/>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219" name="TextBox 218">
            <a:extLst>
              <a:ext uri="{FF2B5EF4-FFF2-40B4-BE49-F238E27FC236}">
                <a16:creationId xmlns:a16="http://schemas.microsoft.com/office/drawing/2014/main" id="{B643B029-FB7A-4F0B-92BC-A1479B753D2F}"/>
              </a:ext>
            </a:extLst>
          </p:cNvPr>
          <p:cNvSpPr txBox="1"/>
          <p:nvPr/>
        </p:nvSpPr>
        <p:spPr>
          <a:xfrm>
            <a:off x="3232804" y="5227821"/>
            <a:ext cx="4050898" cy="841217"/>
          </a:xfrm>
          <a:prstGeom prst="rect">
            <a:avLst/>
          </a:prstGeom>
          <a:noFill/>
        </p:spPr>
        <p:txBody>
          <a:bodyPr wrap="square" rtlCol="0">
            <a:spAutoFit/>
          </a:bodyPr>
          <a:lstStyle/>
          <a:p>
            <a:pPr algn="ctr"/>
            <a:r>
              <a:rPr lang="en-US" sz="1600"/>
              <a:t>Homogeneous cross-network topical space</a:t>
            </a:r>
          </a:p>
        </p:txBody>
      </p:sp>
      <p:grpSp>
        <p:nvGrpSpPr>
          <p:cNvPr id="1036" name="Group 1035">
            <a:extLst>
              <a:ext uri="{FF2B5EF4-FFF2-40B4-BE49-F238E27FC236}">
                <a16:creationId xmlns:a16="http://schemas.microsoft.com/office/drawing/2014/main" id="{A3E64AEA-6C4B-4BBC-BECA-D08450EEC8A0}"/>
              </a:ext>
            </a:extLst>
          </p:cNvPr>
          <p:cNvGrpSpPr/>
          <p:nvPr/>
        </p:nvGrpSpPr>
        <p:grpSpPr>
          <a:xfrm>
            <a:off x="376473" y="2944667"/>
            <a:ext cx="1538134" cy="748096"/>
            <a:chOff x="376473" y="2944667"/>
            <a:chExt cx="1538134" cy="748096"/>
          </a:xfrm>
        </p:grpSpPr>
        <p:pic>
          <p:nvPicPr>
            <p:cNvPr id="4098" name="Picture 2" descr="Image result for instagram">
              <a:extLst>
                <a:ext uri="{FF2B5EF4-FFF2-40B4-BE49-F238E27FC236}">
                  <a16:creationId xmlns:a16="http://schemas.microsoft.com/office/drawing/2014/main" id="{D996914F-CD63-4DED-BCB4-771D1D7C5A9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76473" y="2944667"/>
              <a:ext cx="666666" cy="661156"/>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descr="Line Arrow: Slight curve">
              <a:extLst>
                <a:ext uri="{FF2B5EF4-FFF2-40B4-BE49-F238E27FC236}">
                  <a16:creationId xmlns:a16="http://schemas.microsoft.com/office/drawing/2014/main" id="{EEBD5DD0-BCD5-46F3-9F01-D929E1BBB9D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42923" y="3090132"/>
              <a:ext cx="671684" cy="602631"/>
            </a:xfrm>
            <a:prstGeom prst="rect">
              <a:avLst/>
            </a:prstGeom>
          </p:spPr>
        </p:pic>
      </p:grpSp>
      <p:grpSp>
        <p:nvGrpSpPr>
          <p:cNvPr id="1037" name="Group 1036">
            <a:extLst>
              <a:ext uri="{FF2B5EF4-FFF2-40B4-BE49-F238E27FC236}">
                <a16:creationId xmlns:a16="http://schemas.microsoft.com/office/drawing/2014/main" id="{B3B47CD7-B4F5-41F9-81B0-619E9B383133}"/>
              </a:ext>
            </a:extLst>
          </p:cNvPr>
          <p:cNvGrpSpPr/>
          <p:nvPr/>
        </p:nvGrpSpPr>
        <p:grpSpPr>
          <a:xfrm>
            <a:off x="474040" y="3864451"/>
            <a:ext cx="1389965" cy="602631"/>
            <a:chOff x="474040" y="3864451"/>
            <a:chExt cx="1389965" cy="602631"/>
          </a:xfrm>
        </p:grpSpPr>
        <p:pic>
          <p:nvPicPr>
            <p:cNvPr id="4100" name="Picture 4" descr="Image result for facebook">
              <a:extLst>
                <a:ext uri="{FF2B5EF4-FFF2-40B4-BE49-F238E27FC236}">
                  <a16:creationId xmlns:a16="http://schemas.microsoft.com/office/drawing/2014/main" id="{D0F2B331-F874-470E-BCB5-4A8206ADDF21}"/>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74040" y="3932262"/>
              <a:ext cx="471531" cy="471531"/>
            </a:xfrm>
            <a:prstGeom prst="rect">
              <a:avLst/>
            </a:prstGeom>
            <a:noFill/>
            <a:extLst>
              <a:ext uri="{909E8E84-426E-40DD-AFC4-6F175D3DCCD1}">
                <a14:hiddenFill xmlns:a14="http://schemas.microsoft.com/office/drawing/2010/main">
                  <a:solidFill>
                    <a:srgbClr val="FFFFFF"/>
                  </a:solidFill>
                </a14:hiddenFill>
              </a:ext>
            </a:extLst>
          </p:spPr>
        </p:pic>
        <p:pic>
          <p:nvPicPr>
            <p:cNvPr id="109" name="Graphic 108" descr="Line Arrow: Slight curve">
              <a:extLst>
                <a:ext uri="{FF2B5EF4-FFF2-40B4-BE49-F238E27FC236}">
                  <a16:creationId xmlns:a16="http://schemas.microsoft.com/office/drawing/2014/main" id="{E2A1DFB2-7B7D-4F02-B4B3-DA4205B7CBAB}"/>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192321" y="3864451"/>
              <a:ext cx="671684" cy="602631"/>
            </a:xfrm>
            <a:prstGeom prst="rect">
              <a:avLst/>
            </a:prstGeom>
          </p:spPr>
        </p:pic>
      </p:grpSp>
      <p:grpSp>
        <p:nvGrpSpPr>
          <p:cNvPr id="58" name="Group 57">
            <a:extLst>
              <a:ext uri="{FF2B5EF4-FFF2-40B4-BE49-F238E27FC236}">
                <a16:creationId xmlns:a16="http://schemas.microsoft.com/office/drawing/2014/main" id="{8E3D200D-A3C2-4921-A216-B98AEF788391}"/>
              </a:ext>
            </a:extLst>
          </p:cNvPr>
          <p:cNvGrpSpPr/>
          <p:nvPr/>
        </p:nvGrpSpPr>
        <p:grpSpPr>
          <a:xfrm>
            <a:off x="3768365" y="1859114"/>
            <a:ext cx="3105648" cy="718294"/>
            <a:chOff x="3686817" y="2715098"/>
            <a:chExt cx="3105648" cy="718294"/>
          </a:xfrm>
        </p:grpSpPr>
        <p:grpSp>
          <p:nvGrpSpPr>
            <p:cNvPr id="59" name="Group 58">
              <a:extLst>
                <a:ext uri="{FF2B5EF4-FFF2-40B4-BE49-F238E27FC236}">
                  <a16:creationId xmlns:a16="http://schemas.microsoft.com/office/drawing/2014/main" id="{2A342233-29EB-49D2-87DC-8CD70ED742C5}"/>
                </a:ext>
              </a:extLst>
            </p:cNvPr>
            <p:cNvGrpSpPr/>
            <p:nvPr/>
          </p:nvGrpSpPr>
          <p:grpSpPr>
            <a:xfrm>
              <a:off x="6228424" y="3125615"/>
              <a:ext cx="564041" cy="307777"/>
              <a:chOff x="2393600" y="3789993"/>
              <a:chExt cx="392094" cy="213952"/>
            </a:xfrm>
          </p:grpSpPr>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4E8AD740-E978-4FE5-A3E4-3F2574D66969}"/>
                      </a:ext>
                    </a:extLst>
                  </p:cNvPr>
                  <p:cNvSpPr txBox="1"/>
                  <p:nvPr/>
                </p:nvSpPr>
                <p:spPr>
                  <a:xfrm>
                    <a:off x="2393600" y="3789993"/>
                    <a:ext cx="392094"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76" name="TextBox 75">
                    <a:extLst>
                      <a:ext uri="{FF2B5EF4-FFF2-40B4-BE49-F238E27FC236}">
                        <a16:creationId xmlns:a16="http://schemas.microsoft.com/office/drawing/2014/main" id="{4E8AD740-E978-4FE5-A3E4-3F2574D66969}"/>
                      </a:ext>
                    </a:extLst>
                  </p:cNvPr>
                  <p:cNvSpPr txBox="1">
                    <a:spLocks noRot="1" noChangeAspect="1" noMove="1" noResize="1" noEditPoints="1" noAdjustHandles="1" noChangeArrowheads="1" noChangeShapeType="1" noTextEdit="1"/>
                  </p:cNvSpPr>
                  <p:nvPr/>
                </p:nvSpPr>
                <p:spPr>
                  <a:xfrm>
                    <a:off x="2393600" y="3789993"/>
                    <a:ext cx="392094" cy="213952"/>
                  </a:xfrm>
                  <a:prstGeom prst="rect">
                    <a:avLst/>
                  </a:prstGeom>
                  <a:blipFill>
                    <a:blip r:embed="rId25"/>
                    <a:stretch>
                      <a:fillRect/>
                    </a:stretch>
                  </a:blipFill>
                </p:spPr>
                <p:txBody>
                  <a:bodyPr/>
                  <a:lstStyle/>
                  <a:p>
                    <a:r>
                      <a:rPr lang="en-US">
                        <a:noFill/>
                      </a:rPr>
                      <a:t> </a:t>
                    </a:r>
                  </a:p>
                </p:txBody>
              </p:sp>
            </mc:Fallback>
          </mc:AlternateContent>
          <p:sp>
            <p:nvSpPr>
              <p:cNvPr id="77" name="Oval 76">
                <a:extLst>
                  <a:ext uri="{FF2B5EF4-FFF2-40B4-BE49-F238E27FC236}">
                    <a16:creationId xmlns:a16="http://schemas.microsoft.com/office/drawing/2014/main" id="{D669A420-9772-4647-AA1C-01B29FAFC99F}"/>
                  </a:ext>
                </a:extLst>
              </p:cNvPr>
              <p:cNvSpPr/>
              <p:nvPr/>
            </p:nvSpPr>
            <p:spPr bwMode="auto">
              <a:xfrm>
                <a:off x="2673969" y="3930048"/>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60" name="Group 59">
              <a:extLst>
                <a:ext uri="{FF2B5EF4-FFF2-40B4-BE49-F238E27FC236}">
                  <a16:creationId xmlns:a16="http://schemas.microsoft.com/office/drawing/2014/main" id="{DDC67C1E-6F3A-4B0A-B628-0DD10B94E0F6}"/>
                </a:ext>
              </a:extLst>
            </p:cNvPr>
            <p:cNvGrpSpPr/>
            <p:nvPr/>
          </p:nvGrpSpPr>
          <p:grpSpPr>
            <a:xfrm>
              <a:off x="5378112" y="2907220"/>
              <a:ext cx="564041" cy="307777"/>
              <a:chOff x="2503427" y="3179031"/>
              <a:chExt cx="392094" cy="213952"/>
            </a:xfrm>
          </p:grpSpPr>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6DC61E55-4B34-4154-848E-67F1A06EE514}"/>
                      </a:ext>
                    </a:extLst>
                  </p:cNvPr>
                  <p:cNvSpPr txBox="1"/>
                  <p:nvPr/>
                </p:nvSpPr>
                <p:spPr>
                  <a:xfrm>
                    <a:off x="2503427" y="3179031"/>
                    <a:ext cx="392094"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74" name="TextBox 73">
                    <a:extLst>
                      <a:ext uri="{FF2B5EF4-FFF2-40B4-BE49-F238E27FC236}">
                        <a16:creationId xmlns:a16="http://schemas.microsoft.com/office/drawing/2014/main" id="{6DC61E55-4B34-4154-848E-67F1A06EE514}"/>
                      </a:ext>
                    </a:extLst>
                  </p:cNvPr>
                  <p:cNvSpPr txBox="1">
                    <a:spLocks noRot="1" noChangeAspect="1" noMove="1" noResize="1" noEditPoints="1" noAdjustHandles="1" noChangeArrowheads="1" noChangeShapeType="1" noTextEdit="1"/>
                  </p:cNvSpPr>
                  <p:nvPr/>
                </p:nvSpPr>
                <p:spPr>
                  <a:xfrm>
                    <a:off x="2503427" y="3179031"/>
                    <a:ext cx="392094" cy="213952"/>
                  </a:xfrm>
                  <a:prstGeom prst="rect">
                    <a:avLst/>
                  </a:prstGeom>
                  <a:blipFill>
                    <a:blip r:embed="rId26"/>
                    <a:stretch>
                      <a:fillRect/>
                    </a:stretch>
                  </a:blipFill>
                </p:spPr>
                <p:txBody>
                  <a:bodyPr/>
                  <a:lstStyle/>
                  <a:p>
                    <a:r>
                      <a:rPr lang="en-US">
                        <a:noFill/>
                      </a:rPr>
                      <a:t> </a:t>
                    </a:r>
                  </a:p>
                </p:txBody>
              </p:sp>
            </mc:Fallback>
          </mc:AlternateContent>
          <p:sp>
            <p:nvSpPr>
              <p:cNvPr id="75" name="Oval 74">
                <a:extLst>
                  <a:ext uri="{FF2B5EF4-FFF2-40B4-BE49-F238E27FC236}">
                    <a16:creationId xmlns:a16="http://schemas.microsoft.com/office/drawing/2014/main" id="{D55A2C65-39B7-47C6-80A8-FF73EB874445}"/>
                  </a:ext>
                </a:extLst>
              </p:cNvPr>
              <p:cNvSpPr/>
              <p:nvPr/>
            </p:nvSpPr>
            <p:spPr bwMode="auto">
              <a:xfrm>
                <a:off x="2753178" y="3179031"/>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61" name="Group 60">
              <a:extLst>
                <a:ext uri="{FF2B5EF4-FFF2-40B4-BE49-F238E27FC236}">
                  <a16:creationId xmlns:a16="http://schemas.microsoft.com/office/drawing/2014/main" id="{E3660332-3E6E-436C-8DAD-505A87D04B0D}"/>
                </a:ext>
              </a:extLst>
            </p:cNvPr>
            <p:cNvGrpSpPr/>
            <p:nvPr/>
          </p:nvGrpSpPr>
          <p:grpSpPr>
            <a:xfrm>
              <a:off x="4785898" y="3093074"/>
              <a:ext cx="339195" cy="307777"/>
              <a:chOff x="2509527" y="3789727"/>
              <a:chExt cx="235792" cy="213952"/>
            </a:xfrm>
          </p:grpSpPr>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5A1DE628-9E7D-45BB-8066-E015EE083C01}"/>
                      </a:ext>
                    </a:extLst>
                  </p:cNvPr>
                  <p:cNvSpPr txBox="1"/>
                  <p:nvPr/>
                </p:nvSpPr>
                <p:spPr>
                  <a:xfrm>
                    <a:off x="2509527" y="3789727"/>
                    <a:ext cx="235792"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72" name="TextBox 71">
                    <a:extLst>
                      <a:ext uri="{FF2B5EF4-FFF2-40B4-BE49-F238E27FC236}">
                        <a16:creationId xmlns:a16="http://schemas.microsoft.com/office/drawing/2014/main" id="{5A1DE628-9E7D-45BB-8066-E015EE083C01}"/>
                      </a:ext>
                    </a:extLst>
                  </p:cNvPr>
                  <p:cNvSpPr txBox="1">
                    <a:spLocks noRot="1" noChangeAspect="1" noMove="1" noResize="1" noEditPoints="1" noAdjustHandles="1" noChangeArrowheads="1" noChangeShapeType="1" noTextEdit="1"/>
                  </p:cNvSpPr>
                  <p:nvPr/>
                </p:nvSpPr>
                <p:spPr>
                  <a:xfrm>
                    <a:off x="2509527" y="3789727"/>
                    <a:ext cx="235792" cy="213952"/>
                  </a:xfrm>
                  <a:prstGeom prst="rect">
                    <a:avLst/>
                  </a:prstGeom>
                  <a:blipFill>
                    <a:blip r:embed="rId27"/>
                    <a:stretch>
                      <a:fillRect/>
                    </a:stretch>
                  </a:blipFill>
                </p:spPr>
                <p:txBody>
                  <a:bodyPr/>
                  <a:lstStyle/>
                  <a:p>
                    <a:r>
                      <a:rPr lang="en-US">
                        <a:noFill/>
                      </a:rPr>
                      <a:t> </a:t>
                    </a:r>
                  </a:p>
                </p:txBody>
              </p:sp>
            </mc:Fallback>
          </mc:AlternateContent>
          <p:sp>
            <p:nvSpPr>
              <p:cNvPr id="73" name="Oval 72">
                <a:extLst>
                  <a:ext uri="{FF2B5EF4-FFF2-40B4-BE49-F238E27FC236}">
                    <a16:creationId xmlns:a16="http://schemas.microsoft.com/office/drawing/2014/main" id="{8CA6B763-775C-402C-9BB1-F82478D5598B}"/>
                  </a:ext>
                </a:extLst>
              </p:cNvPr>
              <p:cNvSpPr/>
              <p:nvPr/>
            </p:nvSpPr>
            <p:spPr bwMode="auto">
              <a:xfrm>
                <a:off x="2640100" y="3812348"/>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62" name="Group 61">
              <a:extLst>
                <a:ext uri="{FF2B5EF4-FFF2-40B4-BE49-F238E27FC236}">
                  <a16:creationId xmlns:a16="http://schemas.microsoft.com/office/drawing/2014/main" id="{B2DBB608-C477-49D5-B95E-EF192D85A53E}"/>
                </a:ext>
              </a:extLst>
            </p:cNvPr>
            <p:cNvGrpSpPr/>
            <p:nvPr/>
          </p:nvGrpSpPr>
          <p:grpSpPr>
            <a:xfrm>
              <a:off x="3686817" y="3002264"/>
              <a:ext cx="564041" cy="307777"/>
              <a:chOff x="2409332" y="3871419"/>
              <a:chExt cx="392094" cy="213952"/>
            </a:xfrm>
          </p:grpSpPr>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1E669EDE-929A-43D9-A33D-804391496BF3}"/>
                      </a:ext>
                    </a:extLst>
                  </p:cNvPr>
                  <p:cNvSpPr txBox="1"/>
                  <p:nvPr/>
                </p:nvSpPr>
                <p:spPr>
                  <a:xfrm>
                    <a:off x="2409332" y="3871419"/>
                    <a:ext cx="392094"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70" name="TextBox 69">
                    <a:extLst>
                      <a:ext uri="{FF2B5EF4-FFF2-40B4-BE49-F238E27FC236}">
                        <a16:creationId xmlns:a16="http://schemas.microsoft.com/office/drawing/2014/main" id="{1E669EDE-929A-43D9-A33D-804391496BF3}"/>
                      </a:ext>
                    </a:extLst>
                  </p:cNvPr>
                  <p:cNvSpPr txBox="1">
                    <a:spLocks noRot="1" noChangeAspect="1" noMove="1" noResize="1" noEditPoints="1" noAdjustHandles="1" noChangeArrowheads="1" noChangeShapeType="1" noTextEdit="1"/>
                  </p:cNvSpPr>
                  <p:nvPr/>
                </p:nvSpPr>
                <p:spPr>
                  <a:xfrm>
                    <a:off x="2409332" y="3871419"/>
                    <a:ext cx="392094" cy="213952"/>
                  </a:xfrm>
                  <a:prstGeom prst="rect">
                    <a:avLst/>
                  </a:prstGeom>
                  <a:blipFill>
                    <a:blip r:embed="rId28"/>
                    <a:stretch>
                      <a:fillRect/>
                    </a:stretch>
                  </a:blipFill>
                </p:spPr>
                <p:txBody>
                  <a:bodyPr/>
                  <a:lstStyle/>
                  <a:p>
                    <a:r>
                      <a:rPr lang="en-US">
                        <a:noFill/>
                      </a:rPr>
                      <a:t> </a:t>
                    </a:r>
                  </a:p>
                </p:txBody>
              </p:sp>
            </mc:Fallback>
          </mc:AlternateContent>
          <p:sp>
            <p:nvSpPr>
              <p:cNvPr id="71" name="Oval 70">
                <a:extLst>
                  <a:ext uri="{FF2B5EF4-FFF2-40B4-BE49-F238E27FC236}">
                    <a16:creationId xmlns:a16="http://schemas.microsoft.com/office/drawing/2014/main" id="{B69B27A5-9227-424B-B1E8-0A4DBDBC0E3C}"/>
                  </a:ext>
                </a:extLst>
              </p:cNvPr>
              <p:cNvSpPr/>
              <p:nvPr/>
            </p:nvSpPr>
            <p:spPr bwMode="auto">
              <a:xfrm>
                <a:off x="2673969" y="3930048"/>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63" name="Group 62">
              <a:extLst>
                <a:ext uri="{FF2B5EF4-FFF2-40B4-BE49-F238E27FC236}">
                  <a16:creationId xmlns:a16="http://schemas.microsoft.com/office/drawing/2014/main" id="{DE8B29ED-4E86-42DF-A0C6-C7FABD5DC308}"/>
                </a:ext>
              </a:extLst>
            </p:cNvPr>
            <p:cNvGrpSpPr/>
            <p:nvPr/>
          </p:nvGrpSpPr>
          <p:grpSpPr>
            <a:xfrm>
              <a:off x="4049958" y="2715098"/>
              <a:ext cx="564041" cy="307778"/>
              <a:chOff x="2411255" y="2892102"/>
              <a:chExt cx="392094" cy="213953"/>
            </a:xfrm>
          </p:grpSpPr>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711D916E-4DDE-4BF9-935A-66CB20E9475D}"/>
                      </a:ext>
                    </a:extLst>
                  </p:cNvPr>
                  <p:cNvSpPr txBox="1"/>
                  <p:nvPr/>
                </p:nvSpPr>
                <p:spPr>
                  <a:xfrm>
                    <a:off x="2411255" y="2892103"/>
                    <a:ext cx="392094"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68" name="TextBox 67">
                    <a:extLst>
                      <a:ext uri="{FF2B5EF4-FFF2-40B4-BE49-F238E27FC236}">
                        <a16:creationId xmlns:a16="http://schemas.microsoft.com/office/drawing/2014/main" id="{711D916E-4DDE-4BF9-935A-66CB20E9475D}"/>
                      </a:ext>
                    </a:extLst>
                  </p:cNvPr>
                  <p:cNvSpPr txBox="1">
                    <a:spLocks noRot="1" noChangeAspect="1" noMove="1" noResize="1" noEditPoints="1" noAdjustHandles="1" noChangeArrowheads="1" noChangeShapeType="1" noTextEdit="1"/>
                  </p:cNvSpPr>
                  <p:nvPr/>
                </p:nvSpPr>
                <p:spPr>
                  <a:xfrm>
                    <a:off x="2411255" y="2892103"/>
                    <a:ext cx="392094" cy="213952"/>
                  </a:xfrm>
                  <a:prstGeom prst="rect">
                    <a:avLst/>
                  </a:prstGeom>
                  <a:blipFill>
                    <a:blip r:embed="rId29"/>
                    <a:stretch>
                      <a:fillRect/>
                    </a:stretch>
                  </a:blipFill>
                </p:spPr>
                <p:txBody>
                  <a:bodyPr/>
                  <a:lstStyle/>
                  <a:p>
                    <a:r>
                      <a:rPr lang="en-US">
                        <a:noFill/>
                      </a:rPr>
                      <a:t> </a:t>
                    </a:r>
                  </a:p>
                </p:txBody>
              </p:sp>
            </mc:Fallback>
          </mc:AlternateContent>
          <p:sp>
            <p:nvSpPr>
              <p:cNvPr id="69" name="Oval 68">
                <a:extLst>
                  <a:ext uri="{FF2B5EF4-FFF2-40B4-BE49-F238E27FC236}">
                    <a16:creationId xmlns:a16="http://schemas.microsoft.com/office/drawing/2014/main" id="{E9BFAF85-5A9D-4917-BCC5-B0C83F7D0C45}"/>
                  </a:ext>
                </a:extLst>
              </p:cNvPr>
              <p:cNvSpPr/>
              <p:nvPr/>
            </p:nvSpPr>
            <p:spPr bwMode="auto">
              <a:xfrm>
                <a:off x="2668510" y="2892102"/>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cxnSp>
          <p:nvCxnSpPr>
            <p:cNvPr id="64" name="Straight Connector 63">
              <a:extLst>
                <a:ext uri="{FF2B5EF4-FFF2-40B4-BE49-F238E27FC236}">
                  <a16:creationId xmlns:a16="http://schemas.microsoft.com/office/drawing/2014/main" id="{E2313738-3FF6-46A4-993F-193DD5681264}"/>
                </a:ext>
              </a:extLst>
            </p:cNvPr>
            <p:cNvCxnSpPr>
              <a:cxnSpLocks/>
              <a:stCxn id="70" idx="0"/>
              <a:endCxn id="68" idx="0"/>
            </p:cNvCxnSpPr>
            <p:nvPr/>
          </p:nvCxnSpPr>
          <p:spPr bwMode="auto">
            <a:xfrm flipV="1">
              <a:off x="3968838" y="2715099"/>
              <a:ext cx="363141" cy="287165"/>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5" name="Straight Connector 64">
              <a:extLst>
                <a:ext uri="{FF2B5EF4-FFF2-40B4-BE49-F238E27FC236}">
                  <a16:creationId xmlns:a16="http://schemas.microsoft.com/office/drawing/2014/main" id="{02CF75F0-584B-4C83-8214-A21A05F1CC4E}"/>
                </a:ext>
              </a:extLst>
            </p:cNvPr>
            <p:cNvCxnSpPr>
              <a:cxnSpLocks/>
              <a:stCxn id="68" idx="3"/>
              <a:endCxn id="72" idx="0"/>
            </p:cNvCxnSpPr>
            <p:nvPr/>
          </p:nvCxnSpPr>
          <p:spPr bwMode="auto">
            <a:xfrm>
              <a:off x="4613999" y="2868988"/>
              <a:ext cx="341494" cy="224086"/>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 name="Straight Connector 65">
              <a:extLst>
                <a:ext uri="{FF2B5EF4-FFF2-40B4-BE49-F238E27FC236}">
                  <a16:creationId xmlns:a16="http://schemas.microsoft.com/office/drawing/2014/main" id="{28FBBBDF-2899-47C8-8F02-5821AE55ED33}"/>
                </a:ext>
              </a:extLst>
            </p:cNvPr>
            <p:cNvCxnSpPr>
              <a:cxnSpLocks/>
              <a:stCxn id="74" idx="0"/>
              <a:endCxn id="72" idx="3"/>
            </p:cNvCxnSpPr>
            <p:nvPr/>
          </p:nvCxnSpPr>
          <p:spPr bwMode="auto">
            <a:xfrm flipH="1">
              <a:off x="5125093" y="2907219"/>
              <a:ext cx="535040" cy="339744"/>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7" name="Straight Connector 66">
              <a:extLst>
                <a:ext uri="{FF2B5EF4-FFF2-40B4-BE49-F238E27FC236}">
                  <a16:creationId xmlns:a16="http://schemas.microsoft.com/office/drawing/2014/main" id="{E2DE2F9A-DD2D-4283-A56F-EEF87795A640}"/>
                </a:ext>
              </a:extLst>
            </p:cNvPr>
            <p:cNvCxnSpPr>
              <a:cxnSpLocks/>
              <a:stCxn id="74" idx="3"/>
              <a:endCxn id="76" idx="2"/>
            </p:cNvCxnSpPr>
            <p:nvPr/>
          </p:nvCxnSpPr>
          <p:spPr bwMode="auto">
            <a:xfrm>
              <a:off x="5942153" y="3061108"/>
              <a:ext cx="568292" cy="372284"/>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74" name="Group 173">
            <a:extLst>
              <a:ext uri="{FF2B5EF4-FFF2-40B4-BE49-F238E27FC236}">
                <a16:creationId xmlns:a16="http://schemas.microsoft.com/office/drawing/2014/main" id="{CC1D0541-5E93-4B67-8309-A3E5D3690B10}"/>
              </a:ext>
            </a:extLst>
          </p:cNvPr>
          <p:cNvGrpSpPr/>
          <p:nvPr/>
        </p:nvGrpSpPr>
        <p:grpSpPr>
          <a:xfrm>
            <a:off x="3739412" y="2324334"/>
            <a:ext cx="3105648" cy="1161439"/>
            <a:chOff x="3686817" y="2196257"/>
            <a:chExt cx="3105648" cy="1161439"/>
          </a:xfrm>
        </p:grpSpPr>
        <p:grpSp>
          <p:nvGrpSpPr>
            <p:cNvPr id="175" name="Group 174">
              <a:extLst>
                <a:ext uri="{FF2B5EF4-FFF2-40B4-BE49-F238E27FC236}">
                  <a16:creationId xmlns:a16="http://schemas.microsoft.com/office/drawing/2014/main" id="{EC2D69BF-11C6-4F54-954F-C8058D723CB1}"/>
                </a:ext>
              </a:extLst>
            </p:cNvPr>
            <p:cNvGrpSpPr/>
            <p:nvPr/>
          </p:nvGrpSpPr>
          <p:grpSpPr>
            <a:xfrm>
              <a:off x="6228424" y="2823973"/>
              <a:ext cx="564041" cy="307777"/>
              <a:chOff x="2393600" y="3580306"/>
              <a:chExt cx="392094" cy="213952"/>
            </a:xfrm>
          </p:grpSpPr>
          <mc:AlternateContent xmlns:mc="http://schemas.openxmlformats.org/markup-compatibility/2006" xmlns:a14="http://schemas.microsoft.com/office/drawing/2010/main">
            <mc:Choice Requires="a14">
              <p:sp>
                <p:nvSpPr>
                  <p:cNvPr id="192" name="TextBox 191">
                    <a:extLst>
                      <a:ext uri="{FF2B5EF4-FFF2-40B4-BE49-F238E27FC236}">
                        <a16:creationId xmlns:a16="http://schemas.microsoft.com/office/drawing/2014/main" id="{A195B0C9-5ED6-4A94-B5D9-74EB5998E244}"/>
                      </a:ext>
                    </a:extLst>
                  </p:cNvPr>
                  <p:cNvSpPr txBox="1"/>
                  <p:nvPr/>
                </p:nvSpPr>
                <p:spPr>
                  <a:xfrm>
                    <a:off x="2393600" y="3580306"/>
                    <a:ext cx="392094"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192" name="TextBox 191">
                    <a:extLst>
                      <a:ext uri="{FF2B5EF4-FFF2-40B4-BE49-F238E27FC236}">
                        <a16:creationId xmlns:a16="http://schemas.microsoft.com/office/drawing/2014/main" id="{A195B0C9-5ED6-4A94-B5D9-74EB5998E244}"/>
                      </a:ext>
                    </a:extLst>
                  </p:cNvPr>
                  <p:cNvSpPr txBox="1">
                    <a:spLocks noRot="1" noChangeAspect="1" noMove="1" noResize="1" noEditPoints="1" noAdjustHandles="1" noChangeArrowheads="1" noChangeShapeType="1" noTextEdit="1"/>
                  </p:cNvSpPr>
                  <p:nvPr/>
                </p:nvSpPr>
                <p:spPr>
                  <a:xfrm>
                    <a:off x="2393600" y="3580306"/>
                    <a:ext cx="392094" cy="213952"/>
                  </a:xfrm>
                  <a:prstGeom prst="rect">
                    <a:avLst/>
                  </a:prstGeom>
                  <a:blipFill>
                    <a:blip r:embed="rId25"/>
                    <a:stretch>
                      <a:fillRect/>
                    </a:stretch>
                  </a:blipFill>
                </p:spPr>
                <p:txBody>
                  <a:bodyPr/>
                  <a:lstStyle/>
                  <a:p>
                    <a:r>
                      <a:rPr lang="en-US">
                        <a:noFill/>
                      </a:rPr>
                      <a:t> </a:t>
                    </a:r>
                  </a:p>
                </p:txBody>
              </p:sp>
            </mc:Fallback>
          </mc:AlternateContent>
          <p:sp>
            <p:nvSpPr>
              <p:cNvPr id="193" name="Oval 192">
                <a:extLst>
                  <a:ext uri="{FF2B5EF4-FFF2-40B4-BE49-F238E27FC236}">
                    <a16:creationId xmlns:a16="http://schemas.microsoft.com/office/drawing/2014/main" id="{25B70778-E6F0-4DC8-BA41-9669732FD480}"/>
                  </a:ext>
                </a:extLst>
              </p:cNvPr>
              <p:cNvSpPr/>
              <p:nvPr/>
            </p:nvSpPr>
            <p:spPr bwMode="auto">
              <a:xfrm>
                <a:off x="2650277" y="3708857"/>
                <a:ext cx="73631" cy="73631"/>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76" name="Group 175">
              <a:extLst>
                <a:ext uri="{FF2B5EF4-FFF2-40B4-BE49-F238E27FC236}">
                  <a16:creationId xmlns:a16="http://schemas.microsoft.com/office/drawing/2014/main" id="{9A77D66B-3F5C-406D-B78C-91F306F97099}"/>
                </a:ext>
              </a:extLst>
            </p:cNvPr>
            <p:cNvGrpSpPr/>
            <p:nvPr/>
          </p:nvGrpSpPr>
          <p:grpSpPr>
            <a:xfrm>
              <a:off x="5337432" y="3049919"/>
              <a:ext cx="564041" cy="307777"/>
              <a:chOff x="2475148" y="3278229"/>
              <a:chExt cx="392094" cy="213952"/>
            </a:xfrm>
          </p:grpSpPr>
          <mc:AlternateContent xmlns:mc="http://schemas.openxmlformats.org/markup-compatibility/2006" xmlns:a14="http://schemas.microsoft.com/office/drawing/2010/main">
            <mc:Choice Requires="a14">
              <p:sp>
                <p:nvSpPr>
                  <p:cNvPr id="190" name="TextBox 189">
                    <a:extLst>
                      <a:ext uri="{FF2B5EF4-FFF2-40B4-BE49-F238E27FC236}">
                        <a16:creationId xmlns:a16="http://schemas.microsoft.com/office/drawing/2014/main" id="{10CAB1E0-BE26-4272-ACA6-4D9469E77CB8}"/>
                      </a:ext>
                    </a:extLst>
                  </p:cNvPr>
                  <p:cNvSpPr txBox="1"/>
                  <p:nvPr/>
                </p:nvSpPr>
                <p:spPr>
                  <a:xfrm>
                    <a:off x="2475148" y="3278229"/>
                    <a:ext cx="392094"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190" name="TextBox 189">
                    <a:extLst>
                      <a:ext uri="{FF2B5EF4-FFF2-40B4-BE49-F238E27FC236}">
                        <a16:creationId xmlns:a16="http://schemas.microsoft.com/office/drawing/2014/main" id="{10CAB1E0-BE26-4272-ACA6-4D9469E77CB8}"/>
                      </a:ext>
                    </a:extLst>
                  </p:cNvPr>
                  <p:cNvSpPr txBox="1">
                    <a:spLocks noRot="1" noChangeAspect="1" noMove="1" noResize="1" noEditPoints="1" noAdjustHandles="1" noChangeArrowheads="1" noChangeShapeType="1" noTextEdit="1"/>
                  </p:cNvSpPr>
                  <p:nvPr/>
                </p:nvSpPr>
                <p:spPr>
                  <a:xfrm>
                    <a:off x="2475148" y="3278229"/>
                    <a:ext cx="392094" cy="213952"/>
                  </a:xfrm>
                  <a:prstGeom prst="rect">
                    <a:avLst/>
                  </a:prstGeom>
                  <a:blipFill>
                    <a:blip r:embed="rId30"/>
                    <a:stretch>
                      <a:fillRect/>
                    </a:stretch>
                  </a:blipFill>
                </p:spPr>
                <p:txBody>
                  <a:bodyPr/>
                  <a:lstStyle/>
                  <a:p>
                    <a:r>
                      <a:rPr lang="en-US">
                        <a:noFill/>
                      </a:rPr>
                      <a:t> </a:t>
                    </a:r>
                  </a:p>
                </p:txBody>
              </p:sp>
            </mc:Fallback>
          </mc:AlternateContent>
          <p:sp>
            <p:nvSpPr>
              <p:cNvPr id="191" name="Oval 190">
                <a:extLst>
                  <a:ext uri="{FF2B5EF4-FFF2-40B4-BE49-F238E27FC236}">
                    <a16:creationId xmlns:a16="http://schemas.microsoft.com/office/drawing/2014/main" id="{344C9776-8976-40A7-ABAD-F37962576083}"/>
                  </a:ext>
                </a:extLst>
              </p:cNvPr>
              <p:cNvSpPr/>
              <p:nvPr/>
            </p:nvSpPr>
            <p:spPr bwMode="auto">
              <a:xfrm>
                <a:off x="2739957" y="3303590"/>
                <a:ext cx="73631" cy="73631"/>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77" name="Group 176">
              <a:extLst>
                <a:ext uri="{FF2B5EF4-FFF2-40B4-BE49-F238E27FC236}">
                  <a16:creationId xmlns:a16="http://schemas.microsoft.com/office/drawing/2014/main" id="{C727F3AC-3F79-4034-8BBC-A7FE13BA05B7}"/>
                </a:ext>
              </a:extLst>
            </p:cNvPr>
            <p:cNvGrpSpPr/>
            <p:nvPr/>
          </p:nvGrpSpPr>
          <p:grpSpPr>
            <a:xfrm>
              <a:off x="4794473" y="2728871"/>
              <a:ext cx="339195" cy="307777"/>
              <a:chOff x="2515488" y="3536551"/>
              <a:chExt cx="235792" cy="213952"/>
            </a:xfrm>
          </p:grpSpPr>
          <mc:AlternateContent xmlns:mc="http://schemas.openxmlformats.org/markup-compatibility/2006" xmlns:a14="http://schemas.microsoft.com/office/drawing/2010/main">
            <mc:Choice Requires="a14">
              <p:sp>
                <p:nvSpPr>
                  <p:cNvPr id="188" name="TextBox 187">
                    <a:extLst>
                      <a:ext uri="{FF2B5EF4-FFF2-40B4-BE49-F238E27FC236}">
                        <a16:creationId xmlns:a16="http://schemas.microsoft.com/office/drawing/2014/main" id="{8743F434-D38E-4C8F-9020-956A98CC4844}"/>
                      </a:ext>
                    </a:extLst>
                  </p:cNvPr>
                  <p:cNvSpPr txBox="1"/>
                  <p:nvPr/>
                </p:nvSpPr>
                <p:spPr>
                  <a:xfrm>
                    <a:off x="2515488" y="3536551"/>
                    <a:ext cx="235792"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188" name="TextBox 187">
                    <a:extLst>
                      <a:ext uri="{FF2B5EF4-FFF2-40B4-BE49-F238E27FC236}">
                        <a16:creationId xmlns:a16="http://schemas.microsoft.com/office/drawing/2014/main" id="{8743F434-D38E-4C8F-9020-956A98CC4844}"/>
                      </a:ext>
                    </a:extLst>
                  </p:cNvPr>
                  <p:cNvSpPr txBox="1">
                    <a:spLocks noRot="1" noChangeAspect="1" noMove="1" noResize="1" noEditPoints="1" noAdjustHandles="1" noChangeArrowheads="1" noChangeShapeType="1" noTextEdit="1"/>
                  </p:cNvSpPr>
                  <p:nvPr/>
                </p:nvSpPr>
                <p:spPr>
                  <a:xfrm>
                    <a:off x="2515488" y="3536551"/>
                    <a:ext cx="235792" cy="213952"/>
                  </a:xfrm>
                  <a:prstGeom prst="rect">
                    <a:avLst/>
                  </a:prstGeom>
                  <a:blipFill>
                    <a:blip r:embed="rId31"/>
                    <a:stretch>
                      <a:fillRect/>
                    </a:stretch>
                  </a:blipFill>
                </p:spPr>
                <p:txBody>
                  <a:bodyPr/>
                  <a:lstStyle/>
                  <a:p>
                    <a:r>
                      <a:rPr lang="en-US">
                        <a:noFill/>
                      </a:rPr>
                      <a:t> </a:t>
                    </a:r>
                  </a:p>
                </p:txBody>
              </p:sp>
            </mc:Fallback>
          </mc:AlternateContent>
          <p:sp>
            <p:nvSpPr>
              <p:cNvPr id="189" name="Oval 188">
                <a:extLst>
                  <a:ext uri="{FF2B5EF4-FFF2-40B4-BE49-F238E27FC236}">
                    <a16:creationId xmlns:a16="http://schemas.microsoft.com/office/drawing/2014/main" id="{4B2C7ADC-8A19-4072-89F1-827CA1B47EC3}"/>
                  </a:ext>
                </a:extLst>
              </p:cNvPr>
              <p:cNvSpPr/>
              <p:nvPr/>
            </p:nvSpPr>
            <p:spPr bwMode="auto">
              <a:xfrm>
                <a:off x="2667878" y="3566493"/>
                <a:ext cx="73631" cy="73631"/>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78" name="Group 177">
              <a:extLst>
                <a:ext uri="{FF2B5EF4-FFF2-40B4-BE49-F238E27FC236}">
                  <a16:creationId xmlns:a16="http://schemas.microsoft.com/office/drawing/2014/main" id="{4F0B0698-603B-467C-BAB2-17A78169BEF2}"/>
                </a:ext>
              </a:extLst>
            </p:cNvPr>
            <p:cNvGrpSpPr/>
            <p:nvPr/>
          </p:nvGrpSpPr>
          <p:grpSpPr>
            <a:xfrm>
              <a:off x="3686817" y="3002264"/>
              <a:ext cx="564041" cy="307777"/>
              <a:chOff x="2409332" y="3871419"/>
              <a:chExt cx="392094" cy="213952"/>
            </a:xfrm>
          </p:grpSpPr>
          <mc:AlternateContent xmlns:mc="http://schemas.openxmlformats.org/markup-compatibility/2006" xmlns:a14="http://schemas.microsoft.com/office/drawing/2010/main">
            <mc:Choice Requires="a14">
              <p:sp>
                <p:nvSpPr>
                  <p:cNvPr id="186" name="TextBox 185">
                    <a:extLst>
                      <a:ext uri="{FF2B5EF4-FFF2-40B4-BE49-F238E27FC236}">
                        <a16:creationId xmlns:a16="http://schemas.microsoft.com/office/drawing/2014/main" id="{464E94A4-EA9E-4F60-8269-61B6884A8DA5}"/>
                      </a:ext>
                    </a:extLst>
                  </p:cNvPr>
                  <p:cNvSpPr txBox="1"/>
                  <p:nvPr/>
                </p:nvSpPr>
                <p:spPr>
                  <a:xfrm>
                    <a:off x="2409332" y="3871419"/>
                    <a:ext cx="392094"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186" name="TextBox 185">
                    <a:extLst>
                      <a:ext uri="{FF2B5EF4-FFF2-40B4-BE49-F238E27FC236}">
                        <a16:creationId xmlns:a16="http://schemas.microsoft.com/office/drawing/2014/main" id="{464E94A4-EA9E-4F60-8269-61B6884A8DA5}"/>
                      </a:ext>
                    </a:extLst>
                  </p:cNvPr>
                  <p:cNvSpPr txBox="1">
                    <a:spLocks noRot="1" noChangeAspect="1" noMove="1" noResize="1" noEditPoints="1" noAdjustHandles="1" noChangeArrowheads="1" noChangeShapeType="1" noTextEdit="1"/>
                  </p:cNvSpPr>
                  <p:nvPr/>
                </p:nvSpPr>
                <p:spPr>
                  <a:xfrm>
                    <a:off x="2409332" y="3871419"/>
                    <a:ext cx="392094" cy="213952"/>
                  </a:xfrm>
                  <a:prstGeom prst="rect">
                    <a:avLst/>
                  </a:prstGeom>
                  <a:blipFill>
                    <a:blip r:embed="rId32"/>
                    <a:stretch>
                      <a:fillRect/>
                    </a:stretch>
                  </a:blipFill>
                </p:spPr>
                <p:txBody>
                  <a:bodyPr/>
                  <a:lstStyle/>
                  <a:p>
                    <a:r>
                      <a:rPr lang="en-US">
                        <a:noFill/>
                      </a:rPr>
                      <a:t> </a:t>
                    </a:r>
                  </a:p>
                </p:txBody>
              </p:sp>
            </mc:Fallback>
          </mc:AlternateContent>
          <p:sp>
            <p:nvSpPr>
              <p:cNvPr id="187" name="Oval 186">
                <a:extLst>
                  <a:ext uri="{FF2B5EF4-FFF2-40B4-BE49-F238E27FC236}">
                    <a16:creationId xmlns:a16="http://schemas.microsoft.com/office/drawing/2014/main" id="{399C3871-610E-4B77-AFC6-BE4146DB2B7E}"/>
                  </a:ext>
                </a:extLst>
              </p:cNvPr>
              <p:cNvSpPr/>
              <p:nvPr/>
            </p:nvSpPr>
            <p:spPr bwMode="auto">
              <a:xfrm>
                <a:off x="2673969" y="3930048"/>
                <a:ext cx="73631" cy="73631"/>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79" name="Group 178">
              <a:extLst>
                <a:ext uri="{FF2B5EF4-FFF2-40B4-BE49-F238E27FC236}">
                  <a16:creationId xmlns:a16="http://schemas.microsoft.com/office/drawing/2014/main" id="{C1B3F74B-ACE8-4591-A8EF-F5C5D814BF23}"/>
                </a:ext>
              </a:extLst>
            </p:cNvPr>
            <p:cNvGrpSpPr/>
            <p:nvPr/>
          </p:nvGrpSpPr>
          <p:grpSpPr>
            <a:xfrm>
              <a:off x="4260285" y="2196257"/>
              <a:ext cx="360802" cy="339791"/>
              <a:chOff x="2557463" y="2531428"/>
              <a:chExt cx="250812" cy="236207"/>
            </a:xfrm>
          </p:grpSpPr>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2CE890A4-D022-4EBF-9E0F-B659169658BE}"/>
                      </a:ext>
                    </a:extLst>
                  </p:cNvPr>
                  <p:cNvSpPr txBox="1"/>
                  <p:nvPr/>
                </p:nvSpPr>
                <p:spPr>
                  <a:xfrm>
                    <a:off x="2557463" y="2531428"/>
                    <a:ext cx="250812"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184" name="TextBox 183">
                    <a:extLst>
                      <a:ext uri="{FF2B5EF4-FFF2-40B4-BE49-F238E27FC236}">
                        <a16:creationId xmlns:a16="http://schemas.microsoft.com/office/drawing/2014/main" id="{2CE890A4-D022-4EBF-9E0F-B659169658BE}"/>
                      </a:ext>
                    </a:extLst>
                  </p:cNvPr>
                  <p:cNvSpPr txBox="1">
                    <a:spLocks noRot="1" noChangeAspect="1" noMove="1" noResize="1" noEditPoints="1" noAdjustHandles="1" noChangeArrowheads="1" noChangeShapeType="1" noTextEdit="1"/>
                  </p:cNvSpPr>
                  <p:nvPr/>
                </p:nvSpPr>
                <p:spPr>
                  <a:xfrm>
                    <a:off x="2557463" y="2531428"/>
                    <a:ext cx="250812" cy="213952"/>
                  </a:xfrm>
                  <a:prstGeom prst="rect">
                    <a:avLst/>
                  </a:prstGeom>
                  <a:blipFill>
                    <a:blip r:embed="rId33"/>
                    <a:stretch>
                      <a:fillRect/>
                    </a:stretch>
                  </a:blipFill>
                </p:spPr>
                <p:txBody>
                  <a:bodyPr/>
                  <a:lstStyle/>
                  <a:p>
                    <a:r>
                      <a:rPr lang="en-US">
                        <a:noFill/>
                      </a:rPr>
                      <a:t> </a:t>
                    </a:r>
                  </a:p>
                </p:txBody>
              </p:sp>
            </mc:Fallback>
          </mc:AlternateContent>
          <p:sp>
            <p:nvSpPr>
              <p:cNvPr id="185" name="Oval 184">
                <a:extLst>
                  <a:ext uri="{FF2B5EF4-FFF2-40B4-BE49-F238E27FC236}">
                    <a16:creationId xmlns:a16="http://schemas.microsoft.com/office/drawing/2014/main" id="{1030F88F-5615-4259-8D25-BBBC2C46E758}"/>
                  </a:ext>
                </a:extLst>
              </p:cNvPr>
              <p:cNvSpPr/>
              <p:nvPr/>
            </p:nvSpPr>
            <p:spPr bwMode="auto">
              <a:xfrm>
                <a:off x="2734644" y="2694004"/>
                <a:ext cx="73631" cy="73631"/>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cxnSp>
          <p:nvCxnSpPr>
            <p:cNvPr id="180" name="Straight Connector 179">
              <a:extLst>
                <a:ext uri="{FF2B5EF4-FFF2-40B4-BE49-F238E27FC236}">
                  <a16:creationId xmlns:a16="http://schemas.microsoft.com/office/drawing/2014/main" id="{2B7015C8-9CFD-42CA-B2DB-BE545AD47DAB}"/>
                </a:ext>
              </a:extLst>
            </p:cNvPr>
            <p:cNvCxnSpPr>
              <a:cxnSpLocks/>
              <a:stCxn id="186" idx="0"/>
            </p:cNvCxnSpPr>
            <p:nvPr/>
          </p:nvCxnSpPr>
          <p:spPr bwMode="auto">
            <a:xfrm flipV="1">
              <a:off x="3968838" y="2463000"/>
              <a:ext cx="338547" cy="539264"/>
            </a:xfrm>
            <a:prstGeom prst="line">
              <a:avLst/>
            </a:prstGeom>
            <a:solidFill>
              <a:schemeClr val="accent1"/>
            </a:solidFill>
            <a:ln w="28575" cap="flat" cmpd="sng" algn="ctr">
              <a:solidFill>
                <a:srgbClr val="7030A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1" name="Straight Connector 180">
              <a:extLst>
                <a:ext uri="{FF2B5EF4-FFF2-40B4-BE49-F238E27FC236}">
                  <a16:creationId xmlns:a16="http://schemas.microsoft.com/office/drawing/2014/main" id="{E885A93B-CA96-41C5-BC78-17307D5B51E1}"/>
                </a:ext>
              </a:extLst>
            </p:cNvPr>
            <p:cNvCxnSpPr>
              <a:cxnSpLocks/>
              <a:stCxn id="184" idx="3"/>
              <a:endCxn id="188" idx="0"/>
            </p:cNvCxnSpPr>
            <p:nvPr/>
          </p:nvCxnSpPr>
          <p:spPr bwMode="auto">
            <a:xfrm>
              <a:off x="4621087" y="2350146"/>
              <a:ext cx="342984" cy="378725"/>
            </a:xfrm>
            <a:prstGeom prst="line">
              <a:avLst/>
            </a:prstGeom>
            <a:solidFill>
              <a:schemeClr val="accent1"/>
            </a:solidFill>
            <a:ln w="28575" cap="flat" cmpd="sng" algn="ctr">
              <a:solidFill>
                <a:srgbClr val="7030A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2" name="Straight Connector 181">
              <a:extLst>
                <a:ext uri="{FF2B5EF4-FFF2-40B4-BE49-F238E27FC236}">
                  <a16:creationId xmlns:a16="http://schemas.microsoft.com/office/drawing/2014/main" id="{FACEAF3F-ACBE-4AEB-BB9D-2738E22A0AF6}"/>
                </a:ext>
              </a:extLst>
            </p:cNvPr>
            <p:cNvCxnSpPr>
              <a:cxnSpLocks/>
              <a:stCxn id="190" idx="0"/>
              <a:endCxn id="188" idx="3"/>
            </p:cNvCxnSpPr>
            <p:nvPr/>
          </p:nvCxnSpPr>
          <p:spPr bwMode="auto">
            <a:xfrm flipH="1" flipV="1">
              <a:off x="5133668" y="2882760"/>
              <a:ext cx="485785" cy="167164"/>
            </a:xfrm>
            <a:prstGeom prst="line">
              <a:avLst/>
            </a:prstGeom>
            <a:solidFill>
              <a:schemeClr val="accent1"/>
            </a:solidFill>
            <a:ln w="28575" cap="flat" cmpd="sng" algn="ctr">
              <a:solidFill>
                <a:srgbClr val="7030A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3" name="Straight Connector 182">
              <a:extLst>
                <a:ext uri="{FF2B5EF4-FFF2-40B4-BE49-F238E27FC236}">
                  <a16:creationId xmlns:a16="http://schemas.microsoft.com/office/drawing/2014/main" id="{4BA54A3C-D211-42B6-A3C7-2EB050AB5ABF}"/>
                </a:ext>
              </a:extLst>
            </p:cNvPr>
            <p:cNvCxnSpPr>
              <a:cxnSpLocks/>
              <a:stCxn id="190" idx="3"/>
              <a:endCxn id="192" idx="2"/>
            </p:cNvCxnSpPr>
            <p:nvPr/>
          </p:nvCxnSpPr>
          <p:spPr bwMode="auto">
            <a:xfrm flipV="1">
              <a:off x="5901473" y="3131750"/>
              <a:ext cx="608972" cy="72058"/>
            </a:xfrm>
            <a:prstGeom prst="line">
              <a:avLst/>
            </a:prstGeom>
            <a:solidFill>
              <a:schemeClr val="accent1"/>
            </a:solidFill>
            <a:ln w="28575" cap="flat" cmpd="sng" algn="ctr">
              <a:solidFill>
                <a:srgbClr val="7030A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239014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01E3C1-E499-4EC0-9636-CA780BF35E59}"/>
              </a:ext>
            </a:extLst>
          </p:cNvPr>
          <p:cNvSpPr>
            <a:spLocks noGrp="1"/>
          </p:cNvSpPr>
          <p:nvPr>
            <p:ph type="sldNum" sz="quarter" idx="11"/>
          </p:nvPr>
        </p:nvSpPr>
        <p:spPr/>
        <p:txBody>
          <a:bodyPr/>
          <a:lstStyle/>
          <a:p>
            <a:fld id="{4FAB73BC-B049-4115-A692-8D63A059BFB8}" type="slidenum">
              <a:rPr lang="en-US" smtClean="0"/>
              <a:t>14</a:t>
            </a:fld>
            <a:endParaRPr lang="en-US"/>
          </a:p>
        </p:txBody>
      </p:sp>
      <p:sp>
        <p:nvSpPr>
          <p:cNvPr id="219" name="TextBox 218">
            <a:extLst>
              <a:ext uri="{FF2B5EF4-FFF2-40B4-BE49-F238E27FC236}">
                <a16:creationId xmlns:a16="http://schemas.microsoft.com/office/drawing/2014/main" id="{B643B029-FB7A-4F0B-92BC-A1479B753D2F}"/>
              </a:ext>
            </a:extLst>
          </p:cNvPr>
          <p:cNvSpPr txBox="1"/>
          <p:nvPr/>
        </p:nvSpPr>
        <p:spPr>
          <a:xfrm>
            <a:off x="53494" y="528081"/>
            <a:ext cx="2674621" cy="338554"/>
          </a:xfrm>
          <a:prstGeom prst="rect">
            <a:avLst/>
          </a:prstGeom>
          <a:noFill/>
        </p:spPr>
        <p:txBody>
          <a:bodyPr wrap="square" rtlCol="0">
            <a:spAutoFit/>
          </a:bodyPr>
          <a:lstStyle/>
          <a:p>
            <a:pPr algn="ctr"/>
            <a:r>
              <a:rPr lang="en-US" sz="1600"/>
              <a:t>Cross-network topical space</a:t>
            </a:r>
          </a:p>
        </p:txBody>
      </p:sp>
      <p:grpSp>
        <p:nvGrpSpPr>
          <p:cNvPr id="5" name="Group 4">
            <a:extLst>
              <a:ext uri="{FF2B5EF4-FFF2-40B4-BE49-F238E27FC236}">
                <a16:creationId xmlns:a16="http://schemas.microsoft.com/office/drawing/2014/main" id="{F159FEB8-5BE4-46D8-A6E8-66A4E12C7CD0}"/>
              </a:ext>
            </a:extLst>
          </p:cNvPr>
          <p:cNvGrpSpPr/>
          <p:nvPr/>
        </p:nvGrpSpPr>
        <p:grpSpPr>
          <a:xfrm>
            <a:off x="2935027" y="1513369"/>
            <a:ext cx="6258774" cy="4896617"/>
            <a:chOff x="2935027" y="1513369"/>
            <a:chExt cx="6258774" cy="4896617"/>
          </a:xfrm>
        </p:grpSpPr>
        <p:grpSp>
          <p:nvGrpSpPr>
            <p:cNvPr id="355" name="Group 354">
              <a:extLst>
                <a:ext uri="{FF2B5EF4-FFF2-40B4-BE49-F238E27FC236}">
                  <a16:creationId xmlns:a16="http://schemas.microsoft.com/office/drawing/2014/main" id="{7F636695-62D9-42C8-BF5C-5BF5EEAACA02}"/>
                </a:ext>
              </a:extLst>
            </p:cNvPr>
            <p:cNvGrpSpPr/>
            <p:nvPr/>
          </p:nvGrpSpPr>
          <p:grpSpPr>
            <a:xfrm>
              <a:off x="3726419" y="1513369"/>
              <a:ext cx="5467382" cy="4896617"/>
              <a:chOff x="3726419" y="1513369"/>
              <a:chExt cx="5467382" cy="4896617"/>
            </a:xfrm>
          </p:grpSpPr>
          <p:grpSp>
            <p:nvGrpSpPr>
              <p:cNvPr id="134" name="Group 133">
                <a:extLst>
                  <a:ext uri="{FF2B5EF4-FFF2-40B4-BE49-F238E27FC236}">
                    <a16:creationId xmlns:a16="http://schemas.microsoft.com/office/drawing/2014/main" id="{C20BD73A-CA85-4B61-911B-D197C1A7A9B2}"/>
                  </a:ext>
                </a:extLst>
              </p:cNvPr>
              <p:cNvGrpSpPr/>
              <p:nvPr/>
            </p:nvGrpSpPr>
            <p:grpSpPr>
              <a:xfrm>
                <a:off x="3726419" y="1513369"/>
                <a:ext cx="5467382" cy="4595645"/>
                <a:chOff x="3854449" y="902712"/>
                <a:chExt cx="3898919" cy="3277263"/>
              </a:xfrm>
            </p:grpSpPr>
            <p:pic>
              <p:nvPicPr>
                <p:cNvPr id="170" name="Picture 6" descr="Related image">
                  <a:extLst>
                    <a:ext uri="{FF2B5EF4-FFF2-40B4-BE49-F238E27FC236}">
                      <a16:creationId xmlns:a16="http://schemas.microsoft.com/office/drawing/2014/main" id="{209298EF-59CB-4A29-8BBE-2BA3BF5DD19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r="5242"/>
                <a:stretch/>
              </p:blipFill>
              <p:spPr bwMode="auto">
                <a:xfrm>
                  <a:off x="3854449" y="1056601"/>
                  <a:ext cx="3730456" cy="2952640"/>
                </a:xfrm>
                <a:prstGeom prst="rect">
                  <a:avLst/>
                </a:prstGeom>
                <a:solidFill>
                  <a:srgbClr val="FFFFFF"/>
                </a:solidFill>
              </p:spPr>
            </p:pic>
            <mc:AlternateContent xmlns:mc="http://schemas.openxmlformats.org/markup-compatibility/2006" xmlns:a14="http://schemas.microsoft.com/office/drawing/2010/main">
              <mc:Choice Requires="a14">
                <p:sp>
                  <p:nvSpPr>
                    <p:cNvPr id="171" name="TextBox 170">
                      <a:extLst>
                        <a:ext uri="{FF2B5EF4-FFF2-40B4-BE49-F238E27FC236}">
                          <a16:creationId xmlns:a16="http://schemas.microsoft.com/office/drawing/2014/main" id="{A41126D7-3A70-45D7-A59F-550C879DDEF3}"/>
                        </a:ext>
                      </a:extLst>
                    </p:cNvPr>
                    <p:cNvSpPr txBox="1"/>
                    <p:nvPr/>
                  </p:nvSpPr>
                  <p:spPr>
                    <a:xfrm>
                      <a:off x="7412442" y="2876774"/>
                      <a:ext cx="3409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𝑇</m:t>
                            </m:r>
                          </m:oMath>
                        </m:oMathPara>
                      </a14:m>
                      <a:endParaRPr lang="en-US" sz="1400"/>
                    </a:p>
                  </p:txBody>
                </p:sp>
              </mc:Choice>
              <mc:Fallback xmlns="">
                <p:sp>
                  <p:nvSpPr>
                    <p:cNvPr id="171" name="TextBox 170">
                      <a:extLst>
                        <a:ext uri="{FF2B5EF4-FFF2-40B4-BE49-F238E27FC236}">
                          <a16:creationId xmlns:a16="http://schemas.microsoft.com/office/drawing/2014/main" id="{A41126D7-3A70-45D7-A59F-550C879DDEF3}"/>
                        </a:ext>
                      </a:extLst>
                    </p:cNvPr>
                    <p:cNvSpPr txBox="1">
                      <a:spLocks noRot="1" noChangeAspect="1" noMove="1" noResize="1" noEditPoints="1" noAdjustHandles="1" noChangeArrowheads="1" noChangeShapeType="1" noTextEdit="1"/>
                    </p:cNvSpPr>
                    <p:nvPr/>
                  </p:nvSpPr>
                  <p:spPr>
                    <a:xfrm>
                      <a:off x="7412442" y="2876774"/>
                      <a:ext cx="340926" cy="3077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2" name="TextBox 171">
                      <a:extLst>
                        <a:ext uri="{FF2B5EF4-FFF2-40B4-BE49-F238E27FC236}">
                          <a16:creationId xmlns:a16="http://schemas.microsoft.com/office/drawing/2014/main" id="{CA80D04C-A29A-4104-966F-1599CD4F90CA}"/>
                        </a:ext>
                      </a:extLst>
                    </p:cNvPr>
                    <p:cNvSpPr txBox="1"/>
                    <p:nvPr/>
                  </p:nvSpPr>
                  <p:spPr>
                    <a:xfrm>
                      <a:off x="3948957" y="3960492"/>
                      <a:ext cx="256749" cy="2194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solidFill>
                                  <a:srgbClr val="00B0F0"/>
                                </a:solidFill>
                                <a:latin typeface="Cambria Math" panose="02040503050406030204" pitchFamily="18" charset="0"/>
                              </a:rPr>
                              <m:t>𝐾</m:t>
                            </m:r>
                          </m:oMath>
                        </m:oMathPara>
                      </a14:m>
                      <a:endParaRPr lang="en-US" sz="1400">
                        <a:solidFill>
                          <a:srgbClr val="C00000"/>
                        </a:solidFill>
                      </a:endParaRPr>
                    </a:p>
                  </p:txBody>
                </p:sp>
              </mc:Choice>
              <mc:Fallback xmlns="">
                <p:sp>
                  <p:nvSpPr>
                    <p:cNvPr id="172" name="TextBox 171">
                      <a:extLst>
                        <a:ext uri="{FF2B5EF4-FFF2-40B4-BE49-F238E27FC236}">
                          <a16:creationId xmlns:a16="http://schemas.microsoft.com/office/drawing/2014/main" id="{CA80D04C-A29A-4104-966F-1599CD4F90CA}"/>
                        </a:ext>
                      </a:extLst>
                    </p:cNvPr>
                    <p:cNvSpPr txBox="1">
                      <a:spLocks noRot="1" noChangeAspect="1" noMove="1" noResize="1" noEditPoints="1" noAdjustHandles="1" noChangeArrowheads="1" noChangeShapeType="1" noTextEdit="1"/>
                    </p:cNvSpPr>
                    <p:nvPr/>
                  </p:nvSpPr>
                  <p:spPr>
                    <a:xfrm>
                      <a:off x="3948957" y="3960492"/>
                      <a:ext cx="256749" cy="21948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3" name="TextBox 172">
                      <a:extLst>
                        <a:ext uri="{FF2B5EF4-FFF2-40B4-BE49-F238E27FC236}">
                          <a16:creationId xmlns:a16="http://schemas.microsoft.com/office/drawing/2014/main" id="{29B36F6C-83B1-4913-A51A-8018E9192D95}"/>
                        </a:ext>
                      </a:extLst>
                    </p:cNvPr>
                    <p:cNvSpPr txBox="1"/>
                    <p:nvPr/>
                  </p:nvSpPr>
                  <p:spPr>
                    <a:xfrm>
                      <a:off x="4895830" y="902712"/>
                      <a:ext cx="3341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𝑓</m:t>
                            </m:r>
                          </m:oMath>
                        </m:oMathPara>
                      </a14:m>
                      <a:endParaRPr lang="en-US" sz="1400"/>
                    </a:p>
                  </p:txBody>
                </p:sp>
              </mc:Choice>
              <mc:Fallback xmlns="">
                <p:sp>
                  <p:nvSpPr>
                    <p:cNvPr id="173" name="TextBox 172">
                      <a:extLst>
                        <a:ext uri="{FF2B5EF4-FFF2-40B4-BE49-F238E27FC236}">
                          <a16:creationId xmlns:a16="http://schemas.microsoft.com/office/drawing/2014/main" id="{29B36F6C-83B1-4913-A51A-8018E9192D95}"/>
                        </a:ext>
                      </a:extLst>
                    </p:cNvPr>
                    <p:cNvSpPr txBox="1">
                      <a:spLocks noRot="1" noChangeAspect="1" noMove="1" noResize="1" noEditPoints="1" noAdjustHandles="1" noChangeArrowheads="1" noChangeShapeType="1" noTextEdit="1"/>
                    </p:cNvSpPr>
                    <p:nvPr/>
                  </p:nvSpPr>
                  <p:spPr>
                    <a:xfrm>
                      <a:off x="4895830" y="902712"/>
                      <a:ext cx="334194" cy="307777"/>
                    </a:xfrm>
                    <a:prstGeom prst="rect">
                      <a:avLst/>
                    </a:prstGeom>
                    <a:blipFill>
                      <a:blip r:embed="rId7"/>
                      <a:stretch>
                        <a:fillRect/>
                      </a:stretch>
                    </a:blipFill>
                  </p:spPr>
                  <p:txBody>
                    <a:bodyPr/>
                    <a:lstStyle/>
                    <a:p>
                      <a:r>
                        <a:rPr lang="en-US">
                          <a:noFill/>
                        </a:rPr>
                        <a:t> </a:t>
                      </a:r>
                    </a:p>
                  </p:txBody>
                </p:sp>
              </mc:Fallback>
            </mc:AlternateContent>
          </p:grpSp>
          <p:sp>
            <p:nvSpPr>
              <p:cNvPr id="110" name="TextBox 109">
                <a:extLst>
                  <a:ext uri="{FF2B5EF4-FFF2-40B4-BE49-F238E27FC236}">
                    <a16:creationId xmlns:a16="http://schemas.microsoft.com/office/drawing/2014/main" id="{5D495827-2500-4B53-80CB-2B3AA68D27AE}"/>
                  </a:ext>
                </a:extLst>
              </p:cNvPr>
              <p:cNvSpPr txBox="1"/>
              <p:nvPr/>
            </p:nvSpPr>
            <p:spPr>
              <a:xfrm>
                <a:off x="5264357" y="6040653"/>
                <a:ext cx="2166812" cy="369333"/>
              </a:xfrm>
              <a:prstGeom prst="rect">
                <a:avLst/>
              </a:prstGeom>
              <a:noFill/>
            </p:spPr>
            <p:txBody>
              <a:bodyPr wrap="none" rtlCol="0">
                <a:spAutoFit/>
              </a:bodyPr>
              <a:lstStyle/>
              <a:p>
                <a:pPr algn="ctr"/>
                <a:r>
                  <a:rPr lang="en-US">
                    <a:solidFill>
                      <a:srgbClr val="C00000"/>
                    </a:solidFill>
                  </a:rPr>
                  <a:t>YouTube latent space</a:t>
                </a:r>
              </a:p>
            </p:txBody>
          </p:sp>
          <p:pic>
            <p:nvPicPr>
              <p:cNvPr id="147" name="Picture 6" descr="Image result for youtube icom round">
                <a:extLst>
                  <a:ext uri="{FF2B5EF4-FFF2-40B4-BE49-F238E27FC236}">
                    <a16:creationId xmlns:a16="http://schemas.microsoft.com/office/drawing/2014/main" id="{49025300-9F48-415B-80BF-3693C3D3AE8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58122" y="1981189"/>
                <a:ext cx="664908" cy="6649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a:extLst>
                <a:ext uri="{FF2B5EF4-FFF2-40B4-BE49-F238E27FC236}">
                  <a16:creationId xmlns:a16="http://schemas.microsoft.com/office/drawing/2014/main" id="{6AC5314C-5CF3-41B0-9D45-0B7AA092904C}"/>
                </a:ext>
              </a:extLst>
            </p:cNvPr>
            <p:cNvGrpSpPr/>
            <p:nvPr/>
          </p:nvGrpSpPr>
          <p:grpSpPr>
            <a:xfrm>
              <a:off x="2935027" y="1895678"/>
              <a:ext cx="1092163" cy="1268055"/>
              <a:chOff x="3166495" y="1134247"/>
              <a:chExt cx="1092163" cy="1268055"/>
            </a:xfrm>
          </p:grpSpPr>
          <p:pic>
            <p:nvPicPr>
              <p:cNvPr id="1030" name="Picture 6" descr="Image result for youtube icom round">
                <a:extLst>
                  <a:ext uri="{FF2B5EF4-FFF2-40B4-BE49-F238E27FC236}">
                    <a16:creationId xmlns:a16="http://schemas.microsoft.com/office/drawing/2014/main" id="{5BBF4D61-B4F6-483F-8F61-11019C73892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8291" y="1680257"/>
                <a:ext cx="427231" cy="427231"/>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descr="Line Arrow: Clockwise curve">
                <a:extLst>
                  <a:ext uri="{FF2B5EF4-FFF2-40B4-BE49-F238E27FC236}">
                    <a16:creationId xmlns:a16="http://schemas.microsoft.com/office/drawing/2014/main" id="{D7B3685A-8D63-4706-8CF0-D7D430729C9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8586064">
                <a:off x="3166495" y="1134247"/>
                <a:ext cx="1092163" cy="1268055"/>
              </a:xfrm>
              <a:prstGeom prst="rect">
                <a:avLst/>
              </a:prstGeom>
            </p:spPr>
          </p:pic>
        </p:grpSp>
      </p:grpSp>
      <p:grpSp>
        <p:nvGrpSpPr>
          <p:cNvPr id="177" name="Group 176">
            <a:extLst>
              <a:ext uri="{FF2B5EF4-FFF2-40B4-BE49-F238E27FC236}">
                <a16:creationId xmlns:a16="http://schemas.microsoft.com/office/drawing/2014/main" id="{3F4BEE66-C3DC-4328-A543-EB535064806F}"/>
              </a:ext>
            </a:extLst>
          </p:cNvPr>
          <p:cNvGrpSpPr/>
          <p:nvPr/>
        </p:nvGrpSpPr>
        <p:grpSpPr>
          <a:xfrm>
            <a:off x="77580" y="777174"/>
            <a:ext cx="2397389" cy="2033372"/>
            <a:chOff x="3854452" y="902712"/>
            <a:chExt cx="3936856" cy="3339088"/>
          </a:xfrm>
        </p:grpSpPr>
        <p:pic>
          <p:nvPicPr>
            <p:cNvPr id="178" name="Picture 6" descr="Related image">
              <a:extLst>
                <a:ext uri="{FF2B5EF4-FFF2-40B4-BE49-F238E27FC236}">
                  <a16:creationId xmlns:a16="http://schemas.microsoft.com/office/drawing/2014/main" id="{EE6AB047-88D3-443D-A4B4-A7831DAF9097}"/>
                </a:ext>
              </a:extLst>
            </p:cNvPr>
            <p:cNvPicPr>
              <a:picLocks noChangeAspect="1" noChangeArrowheads="1"/>
            </p:cNvPicPr>
            <p:nvPr/>
          </p:nvPicPr>
          <p:blipFill>
            <a:blip r:embed="rId11">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854452" y="1056601"/>
              <a:ext cx="3936856" cy="295264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79" name="TextBox 178">
                  <a:extLst>
                    <a:ext uri="{FF2B5EF4-FFF2-40B4-BE49-F238E27FC236}">
                      <a16:creationId xmlns:a16="http://schemas.microsoft.com/office/drawing/2014/main" id="{B5159DAE-58FC-438D-AD16-7D38960FE974}"/>
                    </a:ext>
                  </a:extLst>
                </p:cNvPr>
                <p:cNvSpPr txBox="1"/>
                <p:nvPr/>
              </p:nvSpPr>
              <p:spPr>
                <a:xfrm>
                  <a:off x="7412448" y="2876776"/>
                  <a:ext cx="3409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𝑇</m:t>
                        </m:r>
                      </m:oMath>
                    </m:oMathPara>
                  </a14:m>
                  <a:endParaRPr lang="en-US" sz="1400"/>
                </a:p>
              </p:txBody>
            </p:sp>
          </mc:Choice>
          <mc:Fallback xmlns="">
            <p:sp>
              <p:nvSpPr>
                <p:cNvPr id="179" name="TextBox 178">
                  <a:extLst>
                    <a:ext uri="{FF2B5EF4-FFF2-40B4-BE49-F238E27FC236}">
                      <a16:creationId xmlns:a16="http://schemas.microsoft.com/office/drawing/2014/main" id="{B5159DAE-58FC-438D-AD16-7D38960FE974}"/>
                    </a:ext>
                  </a:extLst>
                </p:cNvPr>
                <p:cNvSpPr txBox="1">
                  <a:spLocks noRot="1" noChangeAspect="1" noMove="1" noResize="1" noEditPoints="1" noAdjustHandles="1" noChangeArrowheads="1" noChangeShapeType="1" noTextEdit="1"/>
                </p:cNvSpPr>
                <p:nvPr/>
              </p:nvSpPr>
              <p:spPr>
                <a:xfrm>
                  <a:off x="7412448" y="2876776"/>
                  <a:ext cx="340926" cy="307777"/>
                </a:xfrm>
                <a:prstGeom prst="rect">
                  <a:avLst/>
                </a:prstGeom>
                <a:blipFill>
                  <a:blip r:embed="rId12"/>
                  <a:stretch>
                    <a:fillRect r="-23529" b="-5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0" name="TextBox 179">
                  <a:extLst>
                    <a:ext uri="{FF2B5EF4-FFF2-40B4-BE49-F238E27FC236}">
                      <a16:creationId xmlns:a16="http://schemas.microsoft.com/office/drawing/2014/main" id="{C5DE9021-77BC-4792-A453-FC4647E260A1}"/>
                    </a:ext>
                  </a:extLst>
                </p:cNvPr>
                <p:cNvSpPr txBox="1"/>
                <p:nvPr/>
              </p:nvSpPr>
              <p:spPr>
                <a:xfrm>
                  <a:off x="3854452" y="3934023"/>
                  <a:ext cx="43268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i="1" dirty="0" smtClean="0">
                                <a:latin typeface="Cambria Math" panose="02040503050406030204" pitchFamily="18" charset="0"/>
                              </a:rPr>
                            </m:ctrlPr>
                          </m:sSupPr>
                          <m:e>
                            <m:r>
                              <a:rPr lang="en-US" sz="1400" b="0" i="1" dirty="0" smtClean="0">
                                <a:latin typeface="Cambria Math" panose="02040503050406030204" pitchFamily="18" charset="0"/>
                              </a:rPr>
                              <m:t>𝐾</m:t>
                            </m:r>
                          </m:e>
                          <m:sup>
                            <m:r>
                              <a:rPr lang="en-US" sz="1400" b="0" i="1" dirty="0" smtClean="0">
                                <a:latin typeface="Cambria Math" panose="02040503050406030204" pitchFamily="18" charset="0"/>
                              </a:rPr>
                              <m:t>𝑡</m:t>
                            </m:r>
                          </m:sup>
                        </m:sSup>
                      </m:oMath>
                    </m:oMathPara>
                  </a14:m>
                  <a:endParaRPr lang="en-US" sz="1400"/>
                </a:p>
              </p:txBody>
            </p:sp>
          </mc:Choice>
          <mc:Fallback xmlns="">
            <p:sp>
              <p:nvSpPr>
                <p:cNvPr id="180" name="TextBox 179">
                  <a:extLst>
                    <a:ext uri="{FF2B5EF4-FFF2-40B4-BE49-F238E27FC236}">
                      <a16:creationId xmlns:a16="http://schemas.microsoft.com/office/drawing/2014/main" id="{C5DE9021-77BC-4792-A453-FC4647E260A1}"/>
                    </a:ext>
                  </a:extLst>
                </p:cNvPr>
                <p:cNvSpPr txBox="1">
                  <a:spLocks noRot="1" noChangeAspect="1" noMove="1" noResize="1" noEditPoints="1" noAdjustHandles="1" noChangeArrowheads="1" noChangeShapeType="1" noTextEdit="1"/>
                </p:cNvSpPr>
                <p:nvPr/>
              </p:nvSpPr>
              <p:spPr>
                <a:xfrm>
                  <a:off x="3854452" y="3934023"/>
                  <a:ext cx="432683" cy="307777"/>
                </a:xfrm>
                <a:prstGeom prst="rect">
                  <a:avLst/>
                </a:prstGeom>
                <a:blipFill>
                  <a:blip r:embed="rId13"/>
                  <a:stretch>
                    <a:fillRect r="-23256" b="-483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1" name="TextBox 180">
                  <a:extLst>
                    <a:ext uri="{FF2B5EF4-FFF2-40B4-BE49-F238E27FC236}">
                      <a16:creationId xmlns:a16="http://schemas.microsoft.com/office/drawing/2014/main" id="{124B0165-5756-4799-9CFA-1CBF2054D1A3}"/>
                    </a:ext>
                  </a:extLst>
                </p:cNvPr>
                <p:cNvSpPr txBox="1"/>
                <p:nvPr/>
              </p:nvSpPr>
              <p:spPr>
                <a:xfrm>
                  <a:off x="4895830" y="902712"/>
                  <a:ext cx="3341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𝑓</m:t>
                        </m:r>
                      </m:oMath>
                    </m:oMathPara>
                  </a14:m>
                  <a:endParaRPr lang="en-US" sz="1400"/>
                </a:p>
              </p:txBody>
            </p:sp>
          </mc:Choice>
          <mc:Fallback xmlns="">
            <p:sp>
              <p:nvSpPr>
                <p:cNvPr id="181" name="TextBox 180">
                  <a:extLst>
                    <a:ext uri="{FF2B5EF4-FFF2-40B4-BE49-F238E27FC236}">
                      <a16:creationId xmlns:a16="http://schemas.microsoft.com/office/drawing/2014/main" id="{124B0165-5756-4799-9CFA-1CBF2054D1A3}"/>
                    </a:ext>
                  </a:extLst>
                </p:cNvPr>
                <p:cNvSpPr txBox="1">
                  <a:spLocks noRot="1" noChangeAspect="1" noMove="1" noResize="1" noEditPoints="1" noAdjustHandles="1" noChangeArrowheads="1" noChangeShapeType="1" noTextEdit="1"/>
                </p:cNvSpPr>
                <p:nvPr/>
              </p:nvSpPr>
              <p:spPr>
                <a:xfrm>
                  <a:off x="4895830" y="902712"/>
                  <a:ext cx="334194" cy="307777"/>
                </a:xfrm>
                <a:prstGeom prst="rect">
                  <a:avLst/>
                </a:prstGeom>
                <a:blipFill>
                  <a:blip r:embed="rId14"/>
                  <a:stretch>
                    <a:fillRect r="-33333" b="-77419"/>
                  </a:stretch>
                </a:blipFill>
              </p:spPr>
              <p:txBody>
                <a:bodyPr/>
                <a:lstStyle/>
                <a:p>
                  <a:r>
                    <a:rPr lang="en-US">
                      <a:noFill/>
                    </a:rPr>
                    <a:t> </a:t>
                  </a:r>
                </a:p>
              </p:txBody>
            </p:sp>
          </mc:Fallback>
        </mc:AlternateContent>
      </p:grpSp>
      <p:grpSp>
        <p:nvGrpSpPr>
          <p:cNvPr id="182" name="Group 181">
            <a:extLst>
              <a:ext uri="{FF2B5EF4-FFF2-40B4-BE49-F238E27FC236}">
                <a16:creationId xmlns:a16="http://schemas.microsoft.com/office/drawing/2014/main" id="{596ADD74-66CF-4E21-A497-1B2197F2585C}"/>
              </a:ext>
            </a:extLst>
          </p:cNvPr>
          <p:cNvGrpSpPr/>
          <p:nvPr/>
        </p:nvGrpSpPr>
        <p:grpSpPr>
          <a:xfrm>
            <a:off x="587213" y="1805575"/>
            <a:ext cx="1310637" cy="577981"/>
            <a:chOff x="3640784" y="2891461"/>
            <a:chExt cx="3096084" cy="1365350"/>
          </a:xfrm>
        </p:grpSpPr>
        <p:grpSp>
          <p:nvGrpSpPr>
            <p:cNvPr id="183" name="Group 182">
              <a:extLst>
                <a:ext uri="{FF2B5EF4-FFF2-40B4-BE49-F238E27FC236}">
                  <a16:creationId xmlns:a16="http://schemas.microsoft.com/office/drawing/2014/main" id="{7F0E2498-BDE6-4078-999F-FC994A6E90DA}"/>
                </a:ext>
              </a:extLst>
            </p:cNvPr>
            <p:cNvGrpSpPr/>
            <p:nvPr/>
          </p:nvGrpSpPr>
          <p:grpSpPr>
            <a:xfrm>
              <a:off x="3640784" y="2891461"/>
              <a:ext cx="3096084" cy="1365350"/>
              <a:chOff x="4698484" y="2416487"/>
              <a:chExt cx="2152250" cy="949130"/>
            </a:xfrm>
          </p:grpSpPr>
          <p:grpSp>
            <p:nvGrpSpPr>
              <p:cNvPr id="189" name="Group 188">
                <a:extLst>
                  <a:ext uri="{FF2B5EF4-FFF2-40B4-BE49-F238E27FC236}">
                    <a16:creationId xmlns:a16="http://schemas.microsoft.com/office/drawing/2014/main" id="{8D12FEEB-96BD-42A3-AE3D-CB228C12CFAC}"/>
                  </a:ext>
                </a:extLst>
              </p:cNvPr>
              <p:cNvGrpSpPr/>
              <p:nvPr/>
            </p:nvGrpSpPr>
            <p:grpSpPr>
              <a:xfrm>
                <a:off x="4698484" y="3012425"/>
                <a:ext cx="275835" cy="213952"/>
                <a:chOff x="4714630" y="3620078"/>
                <a:chExt cx="275835" cy="213952"/>
              </a:xfrm>
            </p:grpSpPr>
            <p:sp>
              <p:nvSpPr>
                <p:cNvPr id="202" name="Oval 201">
                  <a:extLst>
                    <a:ext uri="{FF2B5EF4-FFF2-40B4-BE49-F238E27FC236}">
                      <a16:creationId xmlns:a16="http://schemas.microsoft.com/office/drawing/2014/main" id="{378F4A36-DD27-4731-AD96-18978E6524C8}"/>
                    </a:ext>
                  </a:extLst>
                </p:cNvPr>
                <p:cNvSpPr/>
                <p:nvPr/>
              </p:nvSpPr>
              <p:spPr bwMode="auto">
                <a:xfrm>
                  <a:off x="4900551" y="3666566"/>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03" name="TextBox 202">
                      <a:extLst>
                        <a:ext uri="{FF2B5EF4-FFF2-40B4-BE49-F238E27FC236}">
                          <a16:creationId xmlns:a16="http://schemas.microsoft.com/office/drawing/2014/main" id="{0C7F634A-BA84-43D6-8121-C7A78F65BBA1}"/>
                        </a:ext>
                      </a:extLst>
                    </p:cNvPr>
                    <p:cNvSpPr txBox="1"/>
                    <p:nvPr/>
                  </p:nvSpPr>
                  <p:spPr>
                    <a:xfrm>
                      <a:off x="4714630" y="3620078"/>
                      <a:ext cx="275835"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203" name="TextBox 202">
                      <a:extLst>
                        <a:ext uri="{FF2B5EF4-FFF2-40B4-BE49-F238E27FC236}">
                          <a16:creationId xmlns:a16="http://schemas.microsoft.com/office/drawing/2014/main" id="{0C7F634A-BA84-43D6-8121-C7A78F65BBA1}"/>
                        </a:ext>
                      </a:extLst>
                    </p:cNvPr>
                    <p:cNvSpPr txBox="1">
                      <a:spLocks noRot="1" noChangeAspect="1" noMove="1" noResize="1" noEditPoints="1" noAdjustHandles="1" noChangeArrowheads="1" noChangeShapeType="1" noTextEdit="1"/>
                    </p:cNvSpPr>
                    <p:nvPr/>
                  </p:nvSpPr>
                  <p:spPr>
                    <a:xfrm>
                      <a:off x="4714630" y="3620078"/>
                      <a:ext cx="275835" cy="213952"/>
                    </a:xfrm>
                    <a:prstGeom prst="rect">
                      <a:avLst/>
                    </a:prstGeom>
                    <a:blipFill>
                      <a:blip r:embed="rId15"/>
                      <a:stretch>
                        <a:fillRect r="-53571" b="-128571"/>
                      </a:stretch>
                    </a:blipFill>
                  </p:spPr>
                  <p:txBody>
                    <a:bodyPr/>
                    <a:lstStyle/>
                    <a:p>
                      <a:r>
                        <a:rPr lang="en-US">
                          <a:noFill/>
                        </a:rPr>
                        <a:t> </a:t>
                      </a:r>
                    </a:p>
                  </p:txBody>
                </p:sp>
              </mc:Fallback>
            </mc:AlternateContent>
          </p:grpSp>
          <p:grpSp>
            <p:nvGrpSpPr>
              <p:cNvPr id="190" name="Group 189">
                <a:extLst>
                  <a:ext uri="{FF2B5EF4-FFF2-40B4-BE49-F238E27FC236}">
                    <a16:creationId xmlns:a16="http://schemas.microsoft.com/office/drawing/2014/main" id="{A44F9EA1-4ACA-4682-AF76-36671A079E1D}"/>
                  </a:ext>
                </a:extLst>
              </p:cNvPr>
              <p:cNvGrpSpPr/>
              <p:nvPr/>
            </p:nvGrpSpPr>
            <p:grpSpPr>
              <a:xfrm>
                <a:off x="5060238" y="2753022"/>
                <a:ext cx="212198" cy="213952"/>
                <a:chOff x="4868353" y="2102460"/>
                <a:chExt cx="212198" cy="213952"/>
              </a:xfrm>
            </p:grpSpPr>
            <p:sp>
              <p:nvSpPr>
                <p:cNvPr id="200" name="Oval 199">
                  <a:extLst>
                    <a:ext uri="{FF2B5EF4-FFF2-40B4-BE49-F238E27FC236}">
                      <a16:creationId xmlns:a16="http://schemas.microsoft.com/office/drawing/2014/main" id="{B66BB5A2-F1EF-488C-BBEB-DAF73965FFE5}"/>
                    </a:ext>
                  </a:extLst>
                </p:cNvPr>
                <p:cNvSpPr/>
                <p:nvPr/>
              </p:nvSpPr>
              <p:spPr bwMode="auto">
                <a:xfrm>
                  <a:off x="4982328" y="2139682"/>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01" name="TextBox 200">
                      <a:extLst>
                        <a:ext uri="{FF2B5EF4-FFF2-40B4-BE49-F238E27FC236}">
                          <a16:creationId xmlns:a16="http://schemas.microsoft.com/office/drawing/2014/main" id="{49048464-647A-419F-81E0-8D99009A1517}"/>
                        </a:ext>
                      </a:extLst>
                    </p:cNvPr>
                    <p:cNvSpPr txBox="1"/>
                    <p:nvPr/>
                  </p:nvSpPr>
                  <p:spPr>
                    <a:xfrm>
                      <a:off x="4868353" y="2102460"/>
                      <a:ext cx="212198"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201" name="TextBox 200">
                      <a:extLst>
                        <a:ext uri="{FF2B5EF4-FFF2-40B4-BE49-F238E27FC236}">
                          <a16:creationId xmlns:a16="http://schemas.microsoft.com/office/drawing/2014/main" id="{49048464-647A-419F-81E0-8D99009A1517}"/>
                        </a:ext>
                      </a:extLst>
                    </p:cNvPr>
                    <p:cNvSpPr txBox="1">
                      <a:spLocks noRot="1" noChangeAspect="1" noMove="1" noResize="1" noEditPoints="1" noAdjustHandles="1" noChangeArrowheads="1" noChangeShapeType="1" noTextEdit="1"/>
                    </p:cNvSpPr>
                    <p:nvPr/>
                  </p:nvSpPr>
                  <p:spPr>
                    <a:xfrm>
                      <a:off x="4868353" y="2102460"/>
                      <a:ext cx="212198" cy="213952"/>
                    </a:xfrm>
                    <a:prstGeom prst="rect">
                      <a:avLst/>
                    </a:prstGeom>
                    <a:blipFill>
                      <a:blip r:embed="rId16"/>
                      <a:stretch>
                        <a:fillRect r="-86364" b="-128571"/>
                      </a:stretch>
                    </a:blipFill>
                  </p:spPr>
                  <p:txBody>
                    <a:bodyPr/>
                    <a:lstStyle/>
                    <a:p>
                      <a:r>
                        <a:rPr lang="en-US">
                          <a:noFill/>
                        </a:rPr>
                        <a:t> </a:t>
                      </a:r>
                    </a:p>
                  </p:txBody>
                </p:sp>
              </mc:Fallback>
            </mc:AlternateContent>
          </p:grpSp>
          <p:grpSp>
            <p:nvGrpSpPr>
              <p:cNvPr id="191" name="Group 190">
                <a:extLst>
                  <a:ext uri="{FF2B5EF4-FFF2-40B4-BE49-F238E27FC236}">
                    <a16:creationId xmlns:a16="http://schemas.microsoft.com/office/drawing/2014/main" id="{81C51693-37F7-4EA0-9E21-7DE887CB8A06}"/>
                  </a:ext>
                </a:extLst>
              </p:cNvPr>
              <p:cNvGrpSpPr/>
              <p:nvPr/>
            </p:nvGrpSpPr>
            <p:grpSpPr>
              <a:xfrm>
                <a:off x="5541533" y="2416487"/>
                <a:ext cx="230530" cy="213953"/>
                <a:chOff x="4820938" y="2488282"/>
                <a:chExt cx="230530" cy="213953"/>
              </a:xfrm>
            </p:grpSpPr>
            <p:sp>
              <p:nvSpPr>
                <p:cNvPr id="198" name="Oval 197">
                  <a:extLst>
                    <a:ext uri="{FF2B5EF4-FFF2-40B4-BE49-F238E27FC236}">
                      <a16:creationId xmlns:a16="http://schemas.microsoft.com/office/drawing/2014/main" id="{EB5E8437-F3AC-4106-8030-FE10771C3168}"/>
                    </a:ext>
                  </a:extLst>
                </p:cNvPr>
                <p:cNvSpPr/>
                <p:nvPr/>
              </p:nvSpPr>
              <p:spPr bwMode="auto">
                <a:xfrm>
                  <a:off x="4972020" y="2522608"/>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99" name="TextBox 198">
                      <a:extLst>
                        <a:ext uri="{FF2B5EF4-FFF2-40B4-BE49-F238E27FC236}">
                          <a16:creationId xmlns:a16="http://schemas.microsoft.com/office/drawing/2014/main" id="{279B43F0-50C4-4A61-A36F-EA82E4A3E0AB}"/>
                        </a:ext>
                      </a:extLst>
                    </p:cNvPr>
                    <p:cNvSpPr txBox="1"/>
                    <p:nvPr/>
                  </p:nvSpPr>
                  <p:spPr>
                    <a:xfrm>
                      <a:off x="4820938" y="2488282"/>
                      <a:ext cx="230530" cy="21395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199" name="TextBox 198">
                      <a:extLst>
                        <a:ext uri="{FF2B5EF4-FFF2-40B4-BE49-F238E27FC236}">
                          <a16:creationId xmlns:a16="http://schemas.microsoft.com/office/drawing/2014/main" id="{279B43F0-50C4-4A61-A36F-EA82E4A3E0AB}"/>
                        </a:ext>
                      </a:extLst>
                    </p:cNvPr>
                    <p:cNvSpPr txBox="1">
                      <a:spLocks noRot="1" noChangeAspect="1" noMove="1" noResize="1" noEditPoints="1" noAdjustHandles="1" noChangeArrowheads="1" noChangeShapeType="1" noTextEdit="1"/>
                    </p:cNvSpPr>
                    <p:nvPr/>
                  </p:nvSpPr>
                  <p:spPr>
                    <a:xfrm>
                      <a:off x="4820938" y="2488282"/>
                      <a:ext cx="230530" cy="213953"/>
                    </a:xfrm>
                    <a:prstGeom prst="rect">
                      <a:avLst/>
                    </a:prstGeom>
                    <a:blipFill>
                      <a:blip r:embed="rId17"/>
                      <a:stretch>
                        <a:fillRect r="-78261" b="-122727"/>
                      </a:stretch>
                    </a:blipFill>
                  </p:spPr>
                  <p:txBody>
                    <a:bodyPr/>
                    <a:lstStyle/>
                    <a:p>
                      <a:r>
                        <a:rPr lang="en-US">
                          <a:noFill/>
                        </a:rPr>
                        <a:t> </a:t>
                      </a:r>
                    </a:p>
                  </p:txBody>
                </p:sp>
              </mc:Fallback>
            </mc:AlternateContent>
          </p:grpSp>
          <p:grpSp>
            <p:nvGrpSpPr>
              <p:cNvPr id="192" name="Group 191">
                <a:extLst>
                  <a:ext uri="{FF2B5EF4-FFF2-40B4-BE49-F238E27FC236}">
                    <a16:creationId xmlns:a16="http://schemas.microsoft.com/office/drawing/2014/main" id="{297E86E8-3FF3-4F14-AA67-059BCD30DA6A}"/>
                  </a:ext>
                </a:extLst>
              </p:cNvPr>
              <p:cNvGrpSpPr/>
              <p:nvPr/>
            </p:nvGrpSpPr>
            <p:grpSpPr>
              <a:xfrm>
                <a:off x="5890102" y="3057840"/>
                <a:ext cx="366126" cy="307777"/>
                <a:chOff x="4723943" y="2593633"/>
                <a:chExt cx="366126" cy="307777"/>
              </a:xfrm>
            </p:grpSpPr>
            <p:sp>
              <p:nvSpPr>
                <p:cNvPr id="196" name="Oval 195">
                  <a:extLst>
                    <a:ext uri="{FF2B5EF4-FFF2-40B4-BE49-F238E27FC236}">
                      <a16:creationId xmlns:a16="http://schemas.microsoft.com/office/drawing/2014/main" id="{B7E77A7A-1ADA-4229-BA22-CC296F19F663}"/>
                    </a:ext>
                  </a:extLst>
                </p:cNvPr>
                <p:cNvSpPr/>
                <p:nvPr/>
              </p:nvSpPr>
              <p:spPr bwMode="auto">
                <a:xfrm>
                  <a:off x="4983684" y="271505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97" name="TextBox 196">
                      <a:extLst>
                        <a:ext uri="{FF2B5EF4-FFF2-40B4-BE49-F238E27FC236}">
                          <a16:creationId xmlns:a16="http://schemas.microsoft.com/office/drawing/2014/main" id="{DB36753F-6024-4BE0-AD1E-206FA503C7F5}"/>
                        </a:ext>
                      </a:extLst>
                    </p:cNvPr>
                    <p:cNvSpPr txBox="1"/>
                    <p:nvPr/>
                  </p:nvSpPr>
                  <p:spPr>
                    <a:xfrm>
                      <a:off x="4723943" y="2593633"/>
                      <a:ext cx="3661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197" name="TextBox 196">
                      <a:extLst>
                        <a:ext uri="{FF2B5EF4-FFF2-40B4-BE49-F238E27FC236}">
                          <a16:creationId xmlns:a16="http://schemas.microsoft.com/office/drawing/2014/main" id="{DB36753F-6024-4BE0-AD1E-206FA503C7F5}"/>
                        </a:ext>
                      </a:extLst>
                    </p:cNvPr>
                    <p:cNvSpPr txBox="1">
                      <a:spLocks noRot="1" noChangeAspect="1" noMove="1" noResize="1" noEditPoints="1" noAdjustHandles="1" noChangeArrowheads="1" noChangeShapeType="1" noTextEdit="1"/>
                    </p:cNvSpPr>
                    <p:nvPr/>
                  </p:nvSpPr>
                  <p:spPr>
                    <a:xfrm>
                      <a:off x="4723943" y="2593633"/>
                      <a:ext cx="366126" cy="307777"/>
                    </a:xfrm>
                    <a:prstGeom prst="rect">
                      <a:avLst/>
                    </a:prstGeom>
                    <a:blipFill>
                      <a:blip r:embed="rId18"/>
                      <a:stretch>
                        <a:fillRect r="-13514" b="-58065"/>
                      </a:stretch>
                    </a:blipFill>
                  </p:spPr>
                  <p:txBody>
                    <a:bodyPr/>
                    <a:lstStyle/>
                    <a:p>
                      <a:r>
                        <a:rPr lang="en-US">
                          <a:noFill/>
                        </a:rPr>
                        <a:t> </a:t>
                      </a:r>
                    </a:p>
                  </p:txBody>
                </p:sp>
              </mc:Fallback>
            </mc:AlternateContent>
          </p:grpSp>
          <p:grpSp>
            <p:nvGrpSpPr>
              <p:cNvPr id="193" name="Group 192">
                <a:extLst>
                  <a:ext uri="{FF2B5EF4-FFF2-40B4-BE49-F238E27FC236}">
                    <a16:creationId xmlns:a16="http://schemas.microsoft.com/office/drawing/2014/main" id="{5B34036D-B05A-4D5C-992F-40258BDCC447}"/>
                  </a:ext>
                </a:extLst>
              </p:cNvPr>
              <p:cNvGrpSpPr/>
              <p:nvPr/>
            </p:nvGrpSpPr>
            <p:grpSpPr>
              <a:xfrm>
                <a:off x="6605231" y="2463095"/>
                <a:ext cx="245503" cy="235492"/>
                <a:chOff x="4783900" y="2525282"/>
                <a:chExt cx="245503" cy="235492"/>
              </a:xfrm>
            </p:grpSpPr>
            <p:sp>
              <p:nvSpPr>
                <p:cNvPr id="194" name="Oval 193">
                  <a:extLst>
                    <a:ext uri="{FF2B5EF4-FFF2-40B4-BE49-F238E27FC236}">
                      <a16:creationId xmlns:a16="http://schemas.microsoft.com/office/drawing/2014/main" id="{95ED8418-1875-4FB5-9C59-EDC0F6844A24}"/>
                    </a:ext>
                  </a:extLst>
                </p:cNvPr>
                <p:cNvSpPr/>
                <p:nvPr/>
              </p:nvSpPr>
              <p:spPr bwMode="auto">
                <a:xfrm>
                  <a:off x="4983684" y="271505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95" name="TextBox 194">
                      <a:extLst>
                        <a:ext uri="{FF2B5EF4-FFF2-40B4-BE49-F238E27FC236}">
                          <a16:creationId xmlns:a16="http://schemas.microsoft.com/office/drawing/2014/main" id="{EA704CC2-323C-45BD-A091-D0FB4368ED73}"/>
                        </a:ext>
                      </a:extLst>
                    </p:cNvPr>
                    <p:cNvSpPr txBox="1"/>
                    <p:nvPr/>
                  </p:nvSpPr>
                  <p:spPr>
                    <a:xfrm>
                      <a:off x="4783900" y="2525282"/>
                      <a:ext cx="239311" cy="21395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195" name="TextBox 194">
                      <a:extLst>
                        <a:ext uri="{FF2B5EF4-FFF2-40B4-BE49-F238E27FC236}">
                          <a16:creationId xmlns:a16="http://schemas.microsoft.com/office/drawing/2014/main" id="{EA704CC2-323C-45BD-A091-D0FB4368ED73}"/>
                        </a:ext>
                      </a:extLst>
                    </p:cNvPr>
                    <p:cNvSpPr txBox="1">
                      <a:spLocks noRot="1" noChangeAspect="1" noMove="1" noResize="1" noEditPoints="1" noAdjustHandles="1" noChangeArrowheads="1" noChangeShapeType="1" noTextEdit="1"/>
                    </p:cNvSpPr>
                    <p:nvPr/>
                  </p:nvSpPr>
                  <p:spPr>
                    <a:xfrm>
                      <a:off x="4783900" y="2525282"/>
                      <a:ext cx="239311" cy="213953"/>
                    </a:xfrm>
                    <a:prstGeom prst="rect">
                      <a:avLst/>
                    </a:prstGeom>
                    <a:blipFill>
                      <a:blip r:embed="rId19"/>
                      <a:stretch>
                        <a:fillRect r="-75000" b="-123810"/>
                      </a:stretch>
                    </a:blipFill>
                  </p:spPr>
                  <p:txBody>
                    <a:bodyPr/>
                    <a:lstStyle/>
                    <a:p>
                      <a:r>
                        <a:rPr lang="en-US">
                          <a:noFill/>
                        </a:rPr>
                        <a:t> </a:t>
                      </a:r>
                    </a:p>
                  </p:txBody>
                </p:sp>
              </mc:Fallback>
            </mc:AlternateContent>
          </p:grpSp>
        </p:grpSp>
        <p:grpSp>
          <p:nvGrpSpPr>
            <p:cNvPr id="184" name="Group 183">
              <a:extLst>
                <a:ext uri="{FF2B5EF4-FFF2-40B4-BE49-F238E27FC236}">
                  <a16:creationId xmlns:a16="http://schemas.microsoft.com/office/drawing/2014/main" id="{A0465030-CE31-49F7-B958-715F58AF29C8}"/>
                </a:ext>
              </a:extLst>
            </p:cNvPr>
            <p:cNvGrpSpPr/>
            <p:nvPr/>
          </p:nvGrpSpPr>
          <p:grpSpPr>
            <a:xfrm>
              <a:off x="4037584" y="3045347"/>
              <a:ext cx="2346119" cy="990092"/>
              <a:chOff x="5438778" y="3489896"/>
              <a:chExt cx="1630911" cy="688266"/>
            </a:xfrm>
          </p:grpSpPr>
          <p:cxnSp>
            <p:nvCxnSpPr>
              <p:cNvPr id="185" name="Straight Connector 184">
                <a:extLst>
                  <a:ext uri="{FF2B5EF4-FFF2-40B4-BE49-F238E27FC236}">
                    <a16:creationId xmlns:a16="http://schemas.microsoft.com/office/drawing/2014/main" id="{38027DB5-EB40-488F-8799-D70575A576D9}"/>
                  </a:ext>
                </a:extLst>
              </p:cNvPr>
              <p:cNvCxnSpPr>
                <a:cxnSpLocks/>
                <a:stCxn id="203" idx="3"/>
                <a:endCxn id="201" idx="1"/>
              </p:cNvCxnSpPr>
              <p:nvPr/>
            </p:nvCxnSpPr>
            <p:spPr bwMode="auto">
              <a:xfrm flipV="1">
                <a:off x="5438778" y="3826435"/>
                <a:ext cx="85919" cy="259402"/>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186" name="Straight Connector 185">
                <a:extLst>
                  <a:ext uri="{FF2B5EF4-FFF2-40B4-BE49-F238E27FC236}">
                    <a16:creationId xmlns:a16="http://schemas.microsoft.com/office/drawing/2014/main" id="{778124FB-D178-4B89-B970-BD1CAD67BAA7}"/>
                  </a:ext>
                </a:extLst>
              </p:cNvPr>
              <p:cNvCxnSpPr>
                <a:cxnSpLocks/>
                <a:stCxn id="199" idx="1"/>
                <a:endCxn id="201" idx="3"/>
              </p:cNvCxnSpPr>
              <p:nvPr/>
            </p:nvCxnSpPr>
            <p:spPr bwMode="auto">
              <a:xfrm flipH="1">
                <a:off x="5736893" y="3489901"/>
                <a:ext cx="269097" cy="336534"/>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187" name="Straight Connector 186">
                <a:extLst>
                  <a:ext uri="{FF2B5EF4-FFF2-40B4-BE49-F238E27FC236}">
                    <a16:creationId xmlns:a16="http://schemas.microsoft.com/office/drawing/2014/main" id="{D4116435-8C6B-4E6C-A586-8FE4C1542352}"/>
                  </a:ext>
                </a:extLst>
              </p:cNvPr>
              <p:cNvCxnSpPr>
                <a:cxnSpLocks/>
                <a:stCxn id="199" idx="3"/>
                <a:endCxn id="197" idx="0"/>
              </p:cNvCxnSpPr>
              <p:nvPr/>
            </p:nvCxnSpPr>
            <p:spPr bwMode="auto">
              <a:xfrm>
                <a:off x="6236522" y="3489896"/>
                <a:ext cx="301103" cy="534375"/>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188" name="Straight Connector 187">
                <a:extLst>
                  <a:ext uri="{FF2B5EF4-FFF2-40B4-BE49-F238E27FC236}">
                    <a16:creationId xmlns:a16="http://schemas.microsoft.com/office/drawing/2014/main" id="{F4AC3533-1450-48F5-B24A-F4FB69C1C14B}"/>
                  </a:ext>
                </a:extLst>
              </p:cNvPr>
              <p:cNvCxnSpPr>
                <a:cxnSpLocks/>
                <a:stCxn id="195" idx="1"/>
                <a:endCxn id="197" idx="3"/>
              </p:cNvCxnSpPr>
              <p:nvPr/>
            </p:nvCxnSpPr>
            <p:spPr bwMode="auto">
              <a:xfrm flipH="1">
                <a:off x="6720686" y="3536507"/>
                <a:ext cx="349003" cy="641655"/>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grpSp>
      </p:grpSp>
      <p:grpSp>
        <p:nvGrpSpPr>
          <p:cNvPr id="204" name="Group 203">
            <a:extLst>
              <a:ext uri="{FF2B5EF4-FFF2-40B4-BE49-F238E27FC236}">
                <a16:creationId xmlns:a16="http://schemas.microsoft.com/office/drawing/2014/main" id="{3F282C5F-E65A-4653-83B2-AD89B3F7105D}"/>
              </a:ext>
            </a:extLst>
          </p:cNvPr>
          <p:cNvGrpSpPr/>
          <p:nvPr/>
        </p:nvGrpSpPr>
        <p:grpSpPr>
          <a:xfrm>
            <a:off x="558998" y="1256651"/>
            <a:ext cx="1361696" cy="285166"/>
            <a:chOff x="3504673" y="3733384"/>
            <a:chExt cx="3216700" cy="673641"/>
          </a:xfrm>
        </p:grpSpPr>
        <p:grpSp>
          <p:nvGrpSpPr>
            <p:cNvPr id="205" name="Group 204">
              <a:extLst>
                <a:ext uri="{FF2B5EF4-FFF2-40B4-BE49-F238E27FC236}">
                  <a16:creationId xmlns:a16="http://schemas.microsoft.com/office/drawing/2014/main" id="{79903C85-6566-4BE1-B2F8-092226766365}"/>
                </a:ext>
              </a:extLst>
            </p:cNvPr>
            <p:cNvGrpSpPr/>
            <p:nvPr/>
          </p:nvGrpSpPr>
          <p:grpSpPr>
            <a:xfrm>
              <a:off x="3504673" y="3733384"/>
              <a:ext cx="3216700" cy="673641"/>
              <a:chOff x="5068328" y="3968186"/>
              <a:chExt cx="2236099" cy="468284"/>
            </a:xfrm>
          </p:grpSpPr>
          <p:grpSp>
            <p:nvGrpSpPr>
              <p:cNvPr id="211" name="Group 210">
                <a:extLst>
                  <a:ext uri="{FF2B5EF4-FFF2-40B4-BE49-F238E27FC236}">
                    <a16:creationId xmlns:a16="http://schemas.microsoft.com/office/drawing/2014/main" id="{F29EE242-D00B-4CCA-8E03-2E73BB3FD540}"/>
                  </a:ext>
                </a:extLst>
              </p:cNvPr>
              <p:cNvGrpSpPr/>
              <p:nvPr/>
            </p:nvGrpSpPr>
            <p:grpSpPr>
              <a:xfrm>
                <a:off x="5579498" y="3968186"/>
                <a:ext cx="259375" cy="261472"/>
                <a:chOff x="2592813" y="4622676"/>
                <a:chExt cx="259375" cy="261472"/>
              </a:xfrm>
            </p:grpSpPr>
            <p:sp>
              <p:nvSpPr>
                <p:cNvPr id="264" name="Oval 263">
                  <a:extLst>
                    <a:ext uri="{FF2B5EF4-FFF2-40B4-BE49-F238E27FC236}">
                      <a16:creationId xmlns:a16="http://schemas.microsoft.com/office/drawing/2014/main" id="{5EB51AC3-E99F-4284-8491-57614BBED0F2}"/>
                    </a:ext>
                  </a:extLst>
                </p:cNvPr>
                <p:cNvSpPr/>
                <p:nvPr/>
              </p:nvSpPr>
              <p:spPr bwMode="auto">
                <a:xfrm>
                  <a:off x="2698182" y="4622676"/>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65" name="TextBox 264">
                      <a:extLst>
                        <a:ext uri="{FF2B5EF4-FFF2-40B4-BE49-F238E27FC236}">
                          <a16:creationId xmlns:a16="http://schemas.microsoft.com/office/drawing/2014/main" id="{2C005B4C-44B3-40F0-A5F0-7215761A4B59}"/>
                        </a:ext>
                      </a:extLst>
                    </p:cNvPr>
                    <p:cNvSpPr txBox="1"/>
                    <p:nvPr/>
                  </p:nvSpPr>
                  <p:spPr>
                    <a:xfrm>
                      <a:off x="2592813" y="4670196"/>
                      <a:ext cx="259375"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265" name="TextBox 264">
                      <a:extLst>
                        <a:ext uri="{FF2B5EF4-FFF2-40B4-BE49-F238E27FC236}">
                          <a16:creationId xmlns:a16="http://schemas.microsoft.com/office/drawing/2014/main" id="{2C005B4C-44B3-40F0-A5F0-7215761A4B59}"/>
                        </a:ext>
                      </a:extLst>
                    </p:cNvPr>
                    <p:cNvSpPr txBox="1">
                      <a:spLocks noRot="1" noChangeAspect="1" noMove="1" noResize="1" noEditPoints="1" noAdjustHandles="1" noChangeArrowheads="1" noChangeShapeType="1" noTextEdit="1"/>
                    </p:cNvSpPr>
                    <p:nvPr/>
                  </p:nvSpPr>
                  <p:spPr>
                    <a:xfrm>
                      <a:off x="2592813" y="4670196"/>
                      <a:ext cx="259375" cy="213952"/>
                    </a:xfrm>
                    <a:prstGeom prst="rect">
                      <a:avLst/>
                    </a:prstGeom>
                    <a:blipFill>
                      <a:blip r:embed="rId20"/>
                      <a:stretch>
                        <a:fillRect r="-65385" b="-128571"/>
                      </a:stretch>
                    </a:blipFill>
                  </p:spPr>
                  <p:txBody>
                    <a:bodyPr/>
                    <a:lstStyle/>
                    <a:p>
                      <a:r>
                        <a:rPr lang="en-US">
                          <a:noFill/>
                        </a:rPr>
                        <a:t> </a:t>
                      </a:r>
                    </a:p>
                  </p:txBody>
                </p:sp>
              </mc:Fallback>
            </mc:AlternateContent>
          </p:grpSp>
          <p:grpSp>
            <p:nvGrpSpPr>
              <p:cNvPr id="212" name="Group 211">
                <a:extLst>
                  <a:ext uri="{FF2B5EF4-FFF2-40B4-BE49-F238E27FC236}">
                    <a16:creationId xmlns:a16="http://schemas.microsoft.com/office/drawing/2014/main" id="{45D85B6C-82F5-4C10-8463-DB537386B647}"/>
                  </a:ext>
                </a:extLst>
              </p:cNvPr>
              <p:cNvGrpSpPr/>
              <p:nvPr/>
            </p:nvGrpSpPr>
            <p:grpSpPr>
              <a:xfrm>
                <a:off x="6044060" y="4162486"/>
                <a:ext cx="201671" cy="264081"/>
                <a:chOff x="2581525" y="5259510"/>
                <a:chExt cx="201671" cy="264081"/>
              </a:xfrm>
            </p:grpSpPr>
            <p:sp>
              <p:nvSpPr>
                <p:cNvPr id="262" name="Oval 261">
                  <a:extLst>
                    <a:ext uri="{FF2B5EF4-FFF2-40B4-BE49-F238E27FC236}">
                      <a16:creationId xmlns:a16="http://schemas.microsoft.com/office/drawing/2014/main" id="{FCDE00DC-18D5-46B8-832B-40D0B14F554A}"/>
                    </a:ext>
                  </a:extLst>
                </p:cNvPr>
                <p:cNvSpPr/>
                <p:nvPr/>
              </p:nvSpPr>
              <p:spPr bwMode="auto">
                <a:xfrm>
                  <a:off x="2709565" y="5449960"/>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63" name="TextBox 262">
                      <a:extLst>
                        <a:ext uri="{FF2B5EF4-FFF2-40B4-BE49-F238E27FC236}">
                          <a16:creationId xmlns:a16="http://schemas.microsoft.com/office/drawing/2014/main" id="{DDA1D0F3-2A8E-48C7-80C9-F1CCE60954AD}"/>
                        </a:ext>
                      </a:extLst>
                    </p:cNvPr>
                    <p:cNvSpPr txBox="1"/>
                    <p:nvPr/>
                  </p:nvSpPr>
                  <p:spPr>
                    <a:xfrm>
                      <a:off x="2581525" y="5259510"/>
                      <a:ext cx="180017"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263" name="TextBox 262">
                      <a:extLst>
                        <a:ext uri="{FF2B5EF4-FFF2-40B4-BE49-F238E27FC236}">
                          <a16:creationId xmlns:a16="http://schemas.microsoft.com/office/drawing/2014/main" id="{DDA1D0F3-2A8E-48C7-80C9-F1CCE60954AD}"/>
                        </a:ext>
                      </a:extLst>
                    </p:cNvPr>
                    <p:cNvSpPr txBox="1">
                      <a:spLocks noRot="1" noChangeAspect="1" noMove="1" noResize="1" noEditPoints="1" noAdjustHandles="1" noChangeArrowheads="1" noChangeShapeType="1" noTextEdit="1"/>
                    </p:cNvSpPr>
                    <p:nvPr/>
                  </p:nvSpPr>
                  <p:spPr>
                    <a:xfrm>
                      <a:off x="2581525" y="5259510"/>
                      <a:ext cx="180017" cy="213952"/>
                    </a:xfrm>
                    <a:prstGeom prst="rect">
                      <a:avLst/>
                    </a:prstGeom>
                    <a:blipFill>
                      <a:blip r:embed="rId21"/>
                      <a:stretch>
                        <a:fillRect r="-116667" b="-128571"/>
                      </a:stretch>
                    </a:blipFill>
                  </p:spPr>
                  <p:txBody>
                    <a:bodyPr/>
                    <a:lstStyle/>
                    <a:p>
                      <a:r>
                        <a:rPr lang="en-US">
                          <a:noFill/>
                        </a:rPr>
                        <a:t> </a:t>
                      </a:r>
                    </a:p>
                  </p:txBody>
                </p:sp>
              </mc:Fallback>
            </mc:AlternateContent>
          </p:grpSp>
          <p:grpSp>
            <p:nvGrpSpPr>
              <p:cNvPr id="213" name="Group 212">
                <a:extLst>
                  <a:ext uri="{FF2B5EF4-FFF2-40B4-BE49-F238E27FC236}">
                    <a16:creationId xmlns:a16="http://schemas.microsoft.com/office/drawing/2014/main" id="{27697CE0-CB50-4854-9554-2EAA79178080}"/>
                  </a:ext>
                </a:extLst>
              </p:cNvPr>
              <p:cNvGrpSpPr/>
              <p:nvPr/>
            </p:nvGrpSpPr>
            <p:grpSpPr>
              <a:xfrm>
                <a:off x="5068328" y="4128693"/>
                <a:ext cx="376065" cy="307777"/>
                <a:chOff x="2284477" y="4146177"/>
                <a:chExt cx="376065" cy="307777"/>
              </a:xfrm>
            </p:grpSpPr>
            <p:sp>
              <p:nvSpPr>
                <p:cNvPr id="222" name="Oval 221">
                  <a:extLst>
                    <a:ext uri="{FF2B5EF4-FFF2-40B4-BE49-F238E27FC236}">
                      <a16:creationId xmlns:a16="http://schemas.microsoft.com/office/drawing/2014/main" id="{42596F5B-6DFE-4D90-A3C2-2248DEDE59DC}"/>
                    </a:ext>
                  </a:extLst>
                </p:cNvPr>
                <p:cNvSpPr/>
                <p:nvPr/>
              </p:nvSpPr>
              <p:spPr bwMode="auto">
                <a:xfrm>
                  <a:off x="2532684" y="4173512"/>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23" name="TextBox 222">
                      <a:extLst>
                        <a:ext uri="{FF2B5EF4-FFF2-40B4-BE49-F238E27FC236}">
                          <a16:creationId xmlns:a16="http://schemas.microsoft.com/office/drawing/2014/main" id="{BB3E659D-673D-45F8-87F5-D374B34F83EB}"/>
                        </a:ext>
                      </a:extLst>
                    </p:cNvPr>
                    <p:cNvSpPr txBox="1"/>
                    <p:nvPr/>
                  </p:nvSpPr>
                  <p:spPr>
                    <a:xfrm>
                      <a:off x="2284477" y="4146177"/>
                      <a:ext cx="3760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223" name="TextBox 222">
                      <a:extLst>
                        <a:ext uri="{FF2B5EF4-FFF2-40B4-BE49-F238E27FC236}">
                          <a16:creationId xmlns:a16="http://schemas.microsoft.com/office/drawing/2014/main" id="{BB3E659D-673D-45F8-87F5-D374B34F83EB}"/>
                        </a:ext>
                      </a:extLst>
                    </p:cNvPr>
                    <p:cNvSpPr txBox="1">
                      <a:spLocks noRot="1" noChangeAspect="1" noMove="1" noResize="1" noEditPoints="1" noAdjustHandles="1" noChangeArrowheads="1" noChangeShapeType="1" noTextEdit="1"/>
                    </p:cNvSpPr>
                    <p:nvPr/>
                  </p:nvSpPr>
                  <p:spPr>
                    <a:xfrm>
                      <a:off x="2284477" y="4146177"/>
                      <a:ext cx="376065" cy="307777"/>
                    </a:xfrm>
                    <a:prstGeom prst="rect">
                      <a:avLst/>
                    </a:prstGeom>
                    <a:blipFill>
                      <a:blip r:embed="rId22"/>
                      <a:stretch>
                        <a:fillRect r="-18919" b="-58065"/>
                      </a:stretch>
                    </a:blipFill>
                  </p:spPr>
                  <p:txBody>
                    <a:bodyPr/>
                    <a:lstStyle/>
                    <a:p>
                      <a:r>
                        <a:rPr lang="en-US">
                          <a:noFill/>
                        </a:rPr>
                        <a:t> </a:t>
                      </a:r>
                    </a:p>
                  </p:txBody>
                </p:sp>
              </mc:Fallback>
            </mc:AlternateContent>
          </p:grpSp>
          <p:grpSp>
            <p:nvGrpSpPr>
              <p:cNvPr id="214" name="Group 213">
                <a:extLst>
                  <a:ext uri="{FF2B5EF4-FFF2-40B4-BE49-F238E27FC236}">
                    <a16:creationId xmlns:a16="http://schemas.microsoft.com/office/drawing/2014/main" id="{4F0B030E-E67A-423E-A3C7-1F13E99597D9}"/>
                  </a:ext>
                </a:extLst>
              </p:cNvPr>
              <p:cNvGrpSpPr/>
              <p:nvPr/>
            </p:nvGrpSpPr>
            <p:grpSpPr>
              <a:xfrm>
                <a:off x="7035576" y="4012517"/>
                <a:ext cx="268851" cy="238011"/>
                <a:chOff x="2479446" y="3765668"/>
                <a:chExt cx="268851" cy="238011"/>
              </a:xfrm>
            </p:grpSpPr>
            <p:sp>
              <p:nvSpPr>
                <p:cNvPr id="220" name="Oval 219">
                  <a:extLst>
                    <a:ext uri="{FF2B5EF4-FFF2-40B4-BE49-F238E27FC236}">
                      <a16:creationId xmlns:a16="http://schemas.microsoft.com/office/drawing/2014/main" id="{90B5DC03-2F68-47EB-A91E-47751FD1838E}"/>
                    </a:ext>
                  </a:extLst>
                </p:cNvPr>
                <p:cNvSpPr/>
                <p:nvPr/>
              </p:nvSpPr>
              <p:spPr bwMode="auto">
                <a:xfrm>
                  <a:off x="2673969" y="393004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21" name="TextBox 220">
                      <a:extLst>
                        <a:ext uri="{FF2B5EF4-FFF2-40B4-BE49-F238E27FC236}">
                          <a16:creationId xmlns:a16="http://schemas.microsoft.com/office/drawing/2014/main" id="{D43DDCB9-35FE-4469-A022-26906386E4D3}"/>
                        </a:ext>
                      </a:extLst>
                    </p:cNvPr>
                    <p:cNvSpPr txBox="1"/>
                    <p:nvPr/>
                  </p:nvSpPr>
                  <p:spPr>
                    <a:xfrm>
                      <a:off x="2479446" y="3765668"/>
                      <a:ext cx="268851" cy="21395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221" name="TextBox 220">
                      <a:extLst>
                        <a:ext uri="{FF2B5EF4-FFF2-40B4-BE49-F238E27FC236}">
                          <a16:creationId xmlns:a16="http://schemas.microsoft.com/office/drawing/2014/main" id="{D43DDCB9-35FE-4469-A022-26906386E4D3}"/>
                        </a:ext>
                      </a:extLst>
                    </p:cNvPr>
                    <p:cNvSpPr txBox="1">
                      <a:spLocks noRot="1" noChangeAspect="1" noMove="1" noResize="1" noEditPoints="1" noAdjustHandles="1" noChangeArrowheads="1" noChangeShapeType="1" noTextEdit="1"/>
                    </p:cNvSpPr>
                    <p:nvPr/>
                  </p:nvSpPr>
                  <p:spPr>
                    <a:xfrm>
                      <a:off x="2479446" y="3765668"/>
                      <a:ext cx="268851" cy="213951"/>
                    </a:xfrm>
                    <a:prstGeom prst="rect">
                      <a:avLst/>
                    </a:prstGeom>
                    <a:blipFill>
                      <a:blip r:embed="rId23"/>
                      <a:stretch>
                        <a:fillRect r="-62963" b="-123810"/>
                      </a:stretch>
                    </a:blipFill>
                  </p:spPr>
                  <p:txBody>
                    <a:bodyPr/>
                    <a:lstStyle/>
                    <a:p>
                      <a:r>
                        <a:rPr lang="en-US">
                          <a:noFill/>
                        </a:rPr>
                        <a:t> </a:t>
                      </a:r>
                    </a:p>
                  </p:txBody>
                </p:sp>
              </mc:Fallback>
            </mc:AlternateContent>
          </p:grpSp>
          <p:grpSp>
            <p:nvGrpSpPr>
              <p:cNvPr id="215" name="Group 214">
                <a:extLst>
                  <a:ext uri="{FF2B5EF4-FFF2-40B4-BE49-F238E27FC236}">
                    <a16:creationId xmlns:a16="http://schemas.microsoft.com/office/drawing/2014/main" id="{18BF7D50-5234-4D5C-80A5-18ED2F45C87A}"/>
                  </a:ext>
                </a:extLst>
              </p:cNvPr>
              <p:cNvGrpSpPr/>
              <p:nvPr/>
            </p:nvGrpSpPr>
            <p:grpSpPr>
              <a:xfrm>
                <a:off x="6559202" y="4004265"/>
                <a:ext cx="228516" cy="238256"/>
                <a:chOff x="2674266" y="4450264"/>
                <a:chExt cx="228516" cy="238256"/>
              </a:xfrm>
            </p:grpSpPr>
            <p:sp>
              <p:nvSpPr>
                <p:cNvPr id="216" name="Oval 215">
                  <a:extLst>
                    <a:ext uri="{FF2B5EF4-FFF2-40B4-BE49-F238E27FC236}">
                      <a16:creationId xmlns:a16="http://schemas.microsoft.com/office/drawing/2014/main" id="{0BE0F718-0383-46F7-BEBB-B68076007E43}"/>
                    </a:ext>
                  </a:extLst>
                </p:cNvPr>
                <p:cNvSpPr/>
                <p:nvPr/>
              </p:nvSpPr>
              <p:spPr bwMode="auto">
                <a:xfrm>
                  <a:off x="2780752" y="4450264"/>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18" name="TextBox 217">
                      <a:extLst>
                        <a:ext uri="{FF2B5EF4-FFF2-40B4-BE49-F238E27FC236}">
                          <a16:creationId xmlns:a16="http://schemas.microsoft.com/office/drawing/2014/main" id="{BE7C93BA-D556-4D8A-B70F-D1F385FA64FE}"/>
                        </a:ext>
                      </a:extLst>
                    </p:cNvPr>
                    <p:cNvSpPr txBox="1"/>
                    <p:nvPr/>
                  </p:nvSpPr>
                  <p:spPr>
                    <a:xfrm>
                      <a:off x="2674266" y="4474568"/>
                      <a:ext cx="228516"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218" name="TextBox 217">
                      <a:extLst>
                        <a:ext uri="{FF2B5EF4-FFF2-40B4-BE49-F238E27FC236}">
                          <a16:creationId xmlns:a16="http://schemas.microsoft.com/office/drawing/2014/main" id="{BE7C93BA-D556-4D8A-B70F-D1F385FA64FE}"/>
                        </a:ext>
                      </a:extLst>
                    </p:cNvPr>
                    <p:cNvSpPr txBox="1">
                      <a:spLocks noRot="1" noChangeAspect="1" noMove="1" noResize="1" noEditPoints="1" noAdjustHandles="1" noChangeArrowheads="1" noChangeShapeType="1" noTextEdit="1"/>
                    </p:cNvSpPr>
                    <p:nvPr/>
                  </p:nvSpPr>
                  <p:spPr>
                    <a:xfrm>
                      <a:off x="2674266" y="4474568"/>
                      <a:ext cx="228516" cy="213952"/>
                    </a:xfrm>
                    <a:prstGeom prst="rect">
                      <a:avLst/>
                    </a:prstGeom>
                    <a:blipFill>
                      <a:blip r:embed="rId24"/>
                      <a:stretch>
                        <a:fillRect r="-72727" b="-122727"/>
                      </a:stretch>
                    </a:blipFill>
                  </p:spPr>
                  <p:txBody>
                    <a:bodyPr/>
                    <a:lstStyle/>
                    <a:p>
                      <a:r>
                        <a:rPr lang="en-US">
                          <a:noFill/>
                        </a:rPr>
                        <a:t> </a:t>
                      </a:r>
                    </a:p>
                  </p:txBody>
                </p:sp>
              </mc:Fallback>
            </mc:AlternateContent>
          </p:grpSp>
        </p:grpSp>
        <p:grpSp>
          <p:nvGrpSpPr>
            <p:cNvPr id="206" name="Group 205">
              <a:extLst>
                <a:ext uri="{FF2B5EF4-FFF2-40B4-BE49-F238E27FC236}">
                  <a16:creationId xmlns:a16="http://schemas.microsoft.com/office/drawing/2014/main" id="{C8227A0D-41EC-44E8-A87B-CFDF76BC97A6}"/>
                </a:ext>
              </a:extLst>
            </p:cNvPr>
            <p:cNvGrpSpPr/>
            <p:nvPr/>
          </p:nvGrpSpPr>
          <p:grpSpPr>
            <a:xfrm>
              <a:off x="4045657" y="3951069"/>
              <a:ext cx="2288965" cy="234606"/>
              <a:chOff x="5444392" y="4119506"/>
              <a:chExt cx="1591180" cy="163087"/>
            </a:xfrm>
          </p:grpSpPr>
          <p:cxnSp>
            <p:nvCxnSpPr>
              <p:cNvPr id="207" name="Straight Connector 206">
                <a:extLst>
                  <a:ext uri="{FF2B5EF4-FFF2-40B4-BE49-F238E27FC236}">
                    <a16:creationId xmlns:a16="http://schemas.microsoft.com/office/drawing/2014/main" id="{052B9B8D-4DF1-40F2-963F-CCF9A35C3EF5}"/>
                  </a:ext>
                </a:extLst>
              </p:cNvPr>
              <p:cNvCxnSpPr>
                <a:cxnSpLocks/>
                <a:stCxn id="223" idx="3"/>
                <a:endCxn id="265" idx="1"/>
              </p:cNvCxnSpPr>
              <p:nvPr/>
            </p:nvCxnSpPr>
            <p:spPr bwMode="auto">
              <a:xfrm flipV="1">
                <a:off x="5444392" y="4122693"/>
                <a:ext cx="135105" cy="15990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8" name="Straight Connector 207">
                <a:extLst>
                  <a:ext uri="{FF2B5EF4-FFF2-40B4-BE49-F238E27FC236}">
                    <a16:creationId xmlns:a16="http://schemas.microsoft.com/office/drawing/2014/main" id="{CAC2E549-9BDB-47B4-8DA4-0FEF191A6245}"/>
                  </a:ext>
                </a:extLst>
              </p:cNvPr>
              <p:cNvCxnSpPr>
                <a:cxnSpLocks/>
                <a:stCxn id="265" idx="3"/>
                <a:endCxn id="263" idx="1"/>
              </p:cNvCxnSpPr>
              <p:nvPr/>
            </p:nvCxnSpPr>
            <p:spPr bwMode="auto">
              <a:xfrm>
                <a:off x="5838870" y="4122678"/>
                <a:ext cx="205188" cy="14678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9" name="Straight Connector 208">
                <a:extLst>
                  <a:ext uri="{FF2B5EF4-FFF2-40B4-BE49-F238E27FC236}">
                    <a16:creationId xmlns:a16="http://schemas.microsoft.com/office/drawing/2014/main" id="{4393EB93-9803-41BB-A28B-F99EE42AA637}"/>
                  </a:ext>
                </a:extLst>
              </p:cNvPr>
              <p:cNvCxnSpPr>
                <a:cxnSpLocks/>
                <a:stCxn id="263" idx="3"/>
                <a:endCxn id="218" idx="1"/>
              </p:cNvCxnSpPr>
              <p:nvPr/>
            </p:nvCxnSpPr>
            <p:spPr bwMode="auto">
              <a:xfrm flipV="1">
                <a:off x="6224074" y="4135541"/>
                <a:ext cx="335125" cy="133917"/>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0" name="Straight Connector 209">
                <a:extLst>
                  <a:ext uri="{FF2B5EF4-FFF2-40B4-BE49-F238E27FC236}">
                    <a16:creationId xmlns:a16="http://schemas.microsoft.com/office/drawing/2014/main" id="{B30CA2C4-6378-4CF3-8ECF-6718941F119D}"/>
                  </a:ext>
                </a:extLst>
              </p:cNvPr>
              <p:cNvCxnSpPr>
                <a:cxnSpLocks/>
                <a:stCxn id="218" idx="3"/>
                <a:endCxn id="221" idx="1"/>
              </p:cNvCxnSpPr>
              <p:nvPr/>
            </p:nvCxnSpPr>
            <p:spPr bwMode="auto">
              <a:xfrm flipV="1">
                <a:off x="6787715" y="4119506"/>
                <a:ext cx="247857" cy="16053"/>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3" name="Group 2">
            <a:extLst>
              <a:ext uri="{FF2B5EF4-FFF2-40B4-BE49-F238E27FC236}">
                <a16:creationId xmlns:a16="http://schemas.microsoft.com/office/drawing/2014/main" id="{17EE1593-BB50-4493-B6F1-A1B1DE81597E}"/>
              </a:ext>
            </a:extLst>
          </p:cNvPr>
          <p:cNvGrpSpPr/>
          <p:nvPr/>
        </p:nvGrpSpPr>
        <p:grpSpPr>
          <a:xfrm>
            <a:off x="2157868" y="576596"/>
            <a:ext cx="5851285" cy="4694956"/>
            <a:chOff x="2157868" y="576596"/>
            <a:chExt cx="5851285" cy="4694956"/>
          </a:xfrm>
        </p:grpSpPr>
        <p:grpSp>
          <p:nvGrpSpPr>
            <p:cNvPr id="159" name="Group 158">
              <a:extLst>
                <a:ext uri="{FF2B5EF4-FFF2-40B4-BE49-F238E27FC236}">
                  <a16:creationId xmlns:a16="http://schemas.microsoft.com/office/drawing/2014/main" id="{01FC643E-5504-43FB-920E-EC145C4712DE}"/>
                </a:ext>
              </a:extLst>
            </p:cNvPr>
            <p:cNvGrpSpPr/>
            <p:nvPr/>
          </p:nvGrpSpPr>
          <p:grpSpPr>
            <a:xfrm>
              <a:off x="2157868" y="576596"/>
              <a:ext cx="5851285" cy="4694956"/>
              <a:chOff x="2157868" y="576596"/>
              <a:chExt cx="5851285" cy="4694956"/>
            </a:xfrm>
          </p:grpSpPr>
          <p:grpSp>
            <p:nvGrpSpPr>
              <p:cNvPr id="156" name="Group 155">
                <a:extLst>
                  <a:ext uri="{FF2B5EF4-FFF2-40B4-BE49-F238E27FC236}">
                    <a16:creationId xmlns:a16="http://schemas.microsoft.com/office/drawing/2014/main" id="{917FD00B-AB17-4145-85B2-BE21B1A9F56F}"/>
                  </a:ext>
                </a:extLst>
              </p:cNvPr>
              <p:cNvGrpSpPr/>
              <p:nvPr/>
            </p:nvGrpSpPr>
            <p:grpSpPr>
              <a:xfrm>
                <a:off x="2157868" y="980246"/>
                <a:ext cx="5851285" cy="4291306"/>
                <a:chOff x="2157868" y="980246"/>
                <a:chExt cx="5851285" cy="4291306"/>
              </a:xfrm>
            </p:grpSpPr>
            <p:grpSp>
              <p:nvGrpSpPr>
                <p:cNvPr id="350" name="Group 349">
                  <a:extLst>
                    <a:ext uri="{FF2B5EF4-FFF2-40B4-BE49-F238E27FC236}">
                      <a16:creationId xmlns:a16="http://schemas.microsoft.com/office/drawing/2014/main" id="{14BE3F90-2E54-4E64-A985-52BF7CFEF347}"/>
                    </a:ext>
                  </a:extLst>
                </p:cNvPr>
                <p:cNvGrpSpPr/>
                <p:nvPr/>
              </p:nvGrpSpPr>
              <p:grpSpPr>
                <a:xfrm>
                  <a:off x="4948268" y="3528000"/>
                  <a:ext cx="3060885" cy="1743552"/>
                  <a:chOff x="4747825" y="3846175"/>
                  <a:chExt cx="3060885" cy="1743552"/>
                </a:xfrm>
              </p:grpSpPr>
              <p:grpSp>
                <p:nvGrpSpPr>
                  <p:cNvPr id="108" name="Group 107">
                    <a:extLst>
                      <a:ext uri="{FF2B5EF4-FFF2-40B4-BE49-F238E27FC236}">
                        <a16:creationId xmlns:a16="http://schemas.microsoft.com/office/drawing/2014/main" id="{7A9A1B17-F24D-445A-A625-B539D206490D}"/>
                      </a:ext>
                    </a:extLst>
                  </p:cNvPr>
                  <p:cNvGrpSpPr/>
                  <p:nvPr/>
                </p:nvGrpSpPr>
                <p:grpSpPr>
                  <a:xfrm>
                    <a:off x="4747825" y="3846175"/>
                    <a:ext cx="3060885" cy="1743552"/>
                    <a:chOff x="5159033" y="3349786"/>
                    <a:chExt cx="2182791" cy="1243369"/>
                  </a:xfrm>
                </p:grpSpPr>
                <p:grpSp>
                  <p:nvGrpSpPr>
                    <p:cNvPr id="115" name="Group 114">
                      <a:extLst>
                        <a:ext uri="{FF2B5EF4-FFF2-40B4-BE49-F238E27FC236}">
                          <a16:creationId xmlns:a16="http://schemas.microsoft.com/office/drawing/2014/main" id="{30E1CAC5-DFE2-423E-B62E-07B07C4DEF15}"/>
                        </a:ext>
                      </a:extLst>
                    </p:cNvPr>
                    <p:cNvGrpSpPr/>
                    <p:nvPr/>
                  </p:nvGrpSpPr>
                  <p:grpSpPr>
                    <a:xfrm>
                      <a:off x="5566866" y="3521670"/>
                      <a:ext cx="282803" cy="219483"/>
                      <a:chOff x="2580181" y="4176160"/>
                      <a:chExt cx="282803" cy="219483"/>
                    </a:xfrm>
                  </p:grpSpPr>
                  <p:sp>
                    <p:nvSpPr>
                      <p:cNvPr id="128" name="Oval 127">
                        <a:extLst>
                          <a:ext uri="{FF2B5EF4-FFF2-40B4-BE49-F238E27FC236}">
                            <a16:creationId xmlns:a16="http://schemas.microsoft.com/office/drawing/2014/main" id="{6752D3B0-DF1D-4156-99A8-C534D5FC26C8}"/>
                          </a:ext>
                        </a:extLst>
                      </p:cNvPr>
                      <p:cNvSpPr/>
                      <p:nvPr/>
                    </p:nvSpPr>
                    <p:spPr bwMode="auto">
                      <a:xfrm>
                        <a:off x="2789039" y="4316272"/>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29" name="TextBox 128">
                            <a:extLst>
                              <a:ext uri="{FF2B5EF4-FFF2-40B4-BE49-F238E27FC236}">
                                <a16:creationId xmlns:a16="http://schemas.microsoft.com/office/drawing/2014/main" id="{FF119B84-83E1-40E5-8128-7BAE9E6BB05C}"/>
                              </a:ext>
                            </a:extLst>
                          </p:cNvPr>
                          <p:cNvSpPr txBox="1"/>
                          <p:nvPr/>
                        </p:nvSpPr>
                        <p:spPr>
                          <a:xfrm>
                            <a:off x="2580181" y="4176160"/>
                            <a:ext cx="282803"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129" name="TextBox 128">
                            <a:extLst>
                              <a:ext uri="{FF2B5EF4-FFF2-40B4-BE49-F238E27FC236}">
                                <a16:creationId xmlns:a16="http://schemas.microsoft.com/office/drawing/2014/main" id="{FF119B84-83E1-40E5-8128-7BAE9E6BB05C}"/>
                              </a:ext>
                            </a:extLst>
                          </p:cNvPr>
                          <p:cNvSpPr txBox="1">
                            <a:spLocks noRot="1" noChangeAspect="1" noMove="1" noResize="1" noEditPoints="1" noAdjustHandles="1" noChangeArrowheads="1" noChangeShapeType="1" noTextEdit="1"/>
                          </p:cNvSpPr>
                          <p:nvPr/>
                        </p:nvSpPr>
                        <p:spPr>
                          <a:xfrm>
                            <a:off x="2580181" y="4176160"/>
                            <a:ext cx="282803" cy="219483"/>
                          </a:xfrm>
                          <a:prstGeom prst="rect">
                            <a:avLst/>
                          </a:prstGeom>
                          <a:blipFill>
                            <a:blip r:embed="rId25"/>
                            <a:stretch>
                              <a:fillRect/>
                            </a:stretch>
                          </a:blipFill>
                        </p:spPr>
                        <p:txBody>
                          <a:bodyPr/>
                          <a:lstStyle/>
                          <a:p>
                            <a:r>
                              <a:rPr lang="en-US">
                                <a:noFill/>
                              </a:rPr>
                              <a:t> </a:t>
                            </a:r>
                          </a:p>
                        </p:txBody>
                      </p:sp>
                    </mc:Fallback>
                  </mc:AlternateContent>
                </p:grpSp>
                <p:grpSp>
                  <p:nvGrpSpPr>
                    <p:cNvPr id="116" name="Group 115">
                      <a:extLst>
                        <a:ext uri="{FF2B5EF4-FFF2-40B4-BE49-F238E27FC236}">
                          <a16:creationId xmlns:a16="http://schemas.microsoft.com/office/drawing/2014/main" id="{8E9EDB3A-AB8A-4A60-B73A-7074394F0EAA}"/>
                        </a:ext>
                      </a:extLst>
                    </p:cNvPr>
                    <p:cNvGrpSpPr/>
                    <p:nvPr/>
                  </p:nvGrpSpPr>
                  <p:grpSpPr>
                    <a:xfrm>
                      <a:off x="5985121" y="3397386"/>
                      <a:ext cx="263907" cy="219483"/>
                      <a:chOff x="2522586" y="4494410"/>
                      <a:chExt cx="263907" cy="219483"/>
                    </a:xfrm>
                  </p:grpSpPr>
                  <p:sp>
                    <p:nvSpPr>
                      <p:cNvPr id="126" name="Oval 125">
                        <a:extLst>
                          <a:ext uri="{FF2B5EF4-FFF2-40B4-BE49-F238E27FC236}">
                            <a16:creationId xmlns:a16="http://schemas.microsoft.com/office/drawing/2014/main" id="{F32E64EB-00D2-4C07-9286-6F1545833688}"/>
                          </a:ext>
                        </a:extLst>
                      </p:cNvPr>
                      <p:cNvSpPr/>
                      <p:nvPr/>
                    </p:nvSpPr>
                    <p:spPr bwMode="auto">
                      <a:xfrm>
                        <a:off x="2712862" y="4640262"/>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862C9153-8CAF-4386-B9CF-C528E673540D}"/>
                              </a:ext>
                            </a:extLst>
                          </p:cNvPr>
                          <p:cNvSpPr txBox="1"/>
                          <p:nvPr/>
                        </p:nvSpPr>
                        <p:spPr>
                          <a:xfrm>
                            <a:off x="2522586" y="4494410"/>
                            <a:ext cx="247560"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127" name="TextBox 126">
                            <a:extLst>
                              <a:ext uri="{FF2B5EF4-FFF2-40B4-BE49-F238E27FC236}">
                                <a16:creationId xmlns:a16="http://schemas.microsoft.com/office/drawing/2014/main" id="{862C9153-8CAF-4386-B9CF-C528E673540D}"/>
                              </a:ext>
                            </a:extLst>
                          </p:cNvPr>
                          <p:cNvSpPr txBox="1">
                            <a:spLocks noRot="1" noChangeAspect="1" noMove="1" noResize="1" noEditPoints="1" noAdjustHandles="1" noChangeArrowheads="1" noChangeShapeType="1" noTextEdit="1"/>
                          </p:cNvSpPr>
                          <p:nvPr/>
                        </p:nvSpPr>
                        <p:spPr>
                          <a:xfrm>
                            <a:off x="2522586" y="4494410"/>
                            <a:ext cx="247560" cy="219483"/>
                          </a:xfrm>
                          <a:prstGeom prst="rect">
                            <a:avLst/>
                          </a:prstGeom>
                          <a:blipFill>
                            <a:blip r:embed="rId26"/>
                            <a:stretch>
                              <a:fillRect/>
                            </a:stretch>
                          </a:blipFill>
                        </p:spPr>
                        <p:txBody>
                          <a:bodyPr/>
                          <a:lstStyle/>
                          <a:p>
                            <a:r>
                              <a:rPr lang="en-US">
                                <a:noFill/>
                              </a:rPr>
                              <a:t> </a:t>
                            </a:r>
                          </a:p>
                        </p:txBody>
                      </p:sp>
                    </mc:Fallback>
                  </mc:AlternateContent>
                </p:grpSp>
                <p:grpSp>
                  <p:nvGrpSpPr>
                    <p:cNvPr id="117" name="Group 116">
                      <a:extLst>
                        <a:ext uri="{FF2B5EF4-FFF2-40B4-BE49-F238E27FC236}">
                          <a16:creationId xmlns:a16="http://schemas.microsoft.com/office/drawing/2014/main" id="{481A279B-E3D4-46AB-8830-22E37F6AA804}"/>
                        </a:ext>
                      </a:extLst>
                    </p:cNvPr>
                    <p:cNvGrpSpPr/>
                    <p:nvPr/>
                  </p:nvGrpSpPr>
                  <p:grpSpPr>
                    <a:xfrm>
                      <a:off x="5159033" y="4285378"/>
                      <a:ext cx="376065" cy="307777"/>
                      <a:chOff x="2375182" y="4302862"/>
                      <a:chExt cx="376065" cy="307777"/>
                    </a:xfrm>
                  </p:grpSpPr>
                  <p:sp>
                    <p:nvSpPr>
                      <p:cNvPr id="124" name="Oval 123">
                        <a:extLst>
                          <a:ext uri="{FF2B5EF4-FFF2-40B4-BE49-F238E27FC236}">
                            <a16:creationId xmlns:a16="http://schemas.microsoft.com/office/drawing/2014/main" id="{88294D18-40C3-4CF1-83EA-265B8BFBB981}"/>
                          </a:ext>
                        </a:extLst>
                      </p:cNvPr>
                      <p:cNvSpPr/>
                      <p:nvPr/>
                    </p:nvSpPr>
                    <p:spPr bwMode="auto">
                      <a:xfrm>
                        <a:off x="2567768" y="4310259"/>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25" name="TextBox 124">
                            <a:extLst>
                              <a:ext uri="{FF2B5EF4-FFF2-40B4-BE49-F238E27FC236}">
                                <a16:creationId xmlns:a16="http://schemas.microsoft.com/office/drawing/2014/main" id="{F83A0DE1-6E34-40D3-910F-EF3595872C79}"/>
                              </a:ext>
                            </a:extLst>
                          </p:cNvPr>
                          <p:cNvSpPr txBox="1"/>
                          <p:nvPr/>
                        </p:nvSpPr>
                        <p:spPr>
                          <a:xfrm>
                            <a:off x="2375182" y="4302862"/>
                            <a:ext cx="3760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125" name="TextBox 124">
                            <a:extLst>
                              <a:ext uri="{FF2B5EF4-FFF2-40B4-BE49-F238E27FC236}">
                                <a16:creationId xmlns:a16="http://schemas.microsoft.com/office/drawing/2014/main" id="{F83A0DE1-6E34-40D3-910F-EF3595872C79}"/>
                              </a:ext>
                            </a:extLst>
                          </p:cNvPr>
                          <p:cNvSpPr txBox="1">
                            <a:spLocks noRot="1" noChangeAspect="1" noMove="1" noResize="1" noEditPoints="1" noAdjustHandles="1" noChangeArrowheads="1" noChangeShapeType="1" noTextEdit="1"/>
                          </p:cNvSpPr>
                          <p:nvPr/>
                        </p:nvSpPr>
                        <p:spPr>
                          <a:xfrm>
                            <a:off x="2375182" y="4302862"/>
                            <a:ext cx="376065" cy="307777"/>
                          </a:xfrm>
                          <a:prstGeom prst="rect">
                            <a:avLst/>
                          </a:prstGeom>
                          <a:blipFill>
                            <a:blip r:embed="rId27"/>
                            <a:stretch>
                              <a:fillRect/>
                            </a:stretch>
                          </a:blipFill>
                        </p:spPr>
                        <p:txBody>
                          <a:bodyPr/>
                          <a:lstStyle/>
                          <a:p>
                            <a:r>
                              <a:rPr lang="en-US">
                                <a:noFill/>
                              </a:rPr>
                              <a:t> </a:t>
                            </a:r>
                          </a:p>
                        </p:txBody>
                      </p:sp>
                    </mc:Fallback>
                  </mc:AlternateContent>
                </p:grpSp>
                <p:grpSp>
                  <p:nvGrpSpPr>
                    <p:cNvPr id="118" name="Group 117">
                      <a:extLst>
                        <a:ext uri="{FF2B5EF4-FFF2-40B4-BE49-F238E27FC236}">
                          <a16:creationId xmlns:a16="http://schemas.microsoft.com/office/drawing/2014/main" id="{C8495D47-3114-4A9A-851E-7D9E1648BE09}"/>
                        </a:ext>
                      </a:extLst>
                    </p:cNvPr>
                    <p:cNvGrpSpPr/>
                    <p:nvPr/>
                  </p:nvGrpSpPr>
                  <p:grpSpPr>
                    <a:xfrm>
                      <a:off x="6949730" y="4036842"/>
                      <a:ext cx="392094" cy="307777"/>
                      <a:chOff x="2393600" y="3789993"/>
                      <a:chExt cx="392094" cy="307777"/>
                    </a:xfrm>
                  </p:grpSpPr>
                  <p:sp>
                    <p:nvSpPr>
                      <p:cNvPr id="122" name="Oval 121">
                        <a:extLst>
                          <a:ext uri="{FF2B5EF4-FFF2-40B4-BE49-F238E27FC236}">
                            <a16:creationId xmlns:a16="http://schemas.microsoft.com/office/drawing/2014/main" id="{C5486D0E-9EDF-4754-93A5-5F7BC6FCCE37}"/>
                          </a:ext>
                        </a:extLst>
                      </p:cNvPr>
                      <p:cNvSpPr/>
                      <p:nvPr/>
                    </p:nvSpPr>
                    <p:spPr bwMode="auto">
                      <a:xfrm>
                        <a:off x="2673969" y="393004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B46E3B8C-1940-4DC3-93B7-6BA11A471453}"/>
                              </a:ext>
                            </a:extLst>
                          </p:cNvPr>
                          <p:cNvSpPr txBox="1"/>
                          <p:nvPr/>
                        </p:nvSpPr>
                        <p:spPr>
                          <a:xfrm>
                            <a:off x="2393600" y="3789993"/>
                            <a:ext cx="3920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123" name="TextBox 122">
                            <a:extLst>
                              <a:ext uri="{FF2B5EF4-FFF2-40B4-BE49-F238E27FC236}">
                                <a16:creationId xmlns:a16="http://schemas.microsoft.com/office/drawing/2014/main" id="{B46E3B8C-1940-4DC3-93B7-6BA11A471453}"/>
                              </a:ext>
                            </a:extLst>
                          </p:cNvPr>
                          <p:cNvSpPr txBox="1">
                            <a:spLocks noRot="1" noChangeAspect="1" noMove="1" noResize="1" noEditPoints="1" noAdjustHandles="1" noChangeArrowheads="1" noChangeShapeType="1" noTextEdit="1"/>
                          </p:cNvSpPr>
                          <p:nvPr/>
                        </p:nvSpPr>
                        <p:spPr>
                          <a:xfrm>
                            <a:off x="2393600" y="3789993"/>
                            <a:ext cx="392094" cy="307777"/>
                          </a:xfrm>
                          <a:prstGeom prst="rect">
                            <a:avLst/>
                          </a:prstGeom>
                          <a:blipFill>
                            <a:blip r:embed="rId28"/>
                            <a:stretch>
                              <a:fillRect/>
                            </a:stretch>
                          </a:blipFill>
                        </p:spPr>
                        <p:txBody>
                          <a:bodyPr/>
                          <a:lstStyle/>
                          <a:p>
                            <a:r>
                              <a:rPr lang="en-US">
                                <a:noFill/>
                              </a:rPr>
                              <a:t> </a:t>
                            </a:r>
                          </a:p>
                        </p:txBody>
                      </p:sp>
                    </mc:Fallback>
                  </mc:AlternateContent>
                </p:grpSp>
                <p:grpSp>
                  <p:nvGrpSpPr>
                    <p:cNvPr id="119" name="Group 118">
                      <a:extLst>
                        <a:ext uri="{FF2B5EF4-FFF2-40B4-BE49-F238E27FC236}">
                          <a16:creationId xmlns:a16="http://schemas.microsoft.com/office/drawing/2014/main" id="{C9BE9529-3F3A-47F0-B10D-149C35A9D741}"/>
                        </a:ext>
                      </a:extLst>
                    </p:cNvPr>
                    <p:cNvGrpSpPr/>
                    <p:nvPr/>
                  </p:nvGrpSpPr>
                  <p:grpSpPr>
                    <a:xfrm>
                      <a:off x="6386299" y="3349786"/>
                      <a:ext cx="275849" cy="219483"/>
                      <a:chOff x="2501363" y="3795785"/>
                      <a:chExt cx="275849" cy="219483"/>
                    </a:xfrm>
                  </p:grpSpPr>
                  <p:sp>
                    <p:nvSpPr>
                      <p:cNvPr id="120" name="Oval 119">
                        <a:extLst>
                          <a:ext uri="{FF2B5EF4-FFF2-40B4-BE49-F238E27FC236}">
                            <a16:creationId xmlns:a16="http://schemas.microsoft.com/office/drawing/2014/main" id="{39FC3F9D-7E21-48FC-8E6D-41A590054A8B}"/>
                          </a:ext>
                        </a:extLst>
                      </p:cNvPr>
                      <p:cNvSpPr/>
                      <p:nvPr/>
                    </p:nvSpPr>
                    <p:spPr bwMode="auto">
                      <a:xfrm>
                        <a:off x="2703581" y="384546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21" name="TextBox 120">
                            <a:extLst>
                              <a:ext uri="{FF2B5EF4-FFF2-40B4-BE49-F238E27FC236}">
                                <a16:creationId xmlns:a16="http://schemas.microsoft.com/office/drawing/2014/main" id="{F6835D26-AD5C-4193-8542-EA71D1FF70D7}"/>
                              </a:ext>
                            </a:extLst>
                          </p:cNvPr>
                          <p:cNvSpPr txBox="1"/>
                          <p:nvPr/>
                        </p:nvSpPr>
                        <p:spPr>
                          <a:xfrm>
                            <a:off x="2501363" y="3795785"/>
                            <a:ext cx="203527"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121" name="TextBox 120">
                            <a:extLst>
                              <a:ext uri="{FF2B5EF4-FFF2-40B4-BE49-F238E27FC236}">
                                <a16:creationId xmlns:a16="http://schemas.microsoft.com/office/drawing/2014/main" id="{F6835D26-AD5C-4193-8542-EA71D1FF70D7}"/>
                              </a:ext>
                            </a:extLst>
                          </p:cNvPr>
                          <p:cNvSpPr txBox="1">
                            <a:spLocks noRot="1" noChangeAspect="1" noMove="1" noResize="1" noEditPoints="1" noAdjustHandles="1" noChangeArrowheads="1" noChangeShapeType="1" noTextEdit="1"/>
                          </p:cNvSpPr>
                          <p:nvPr/>
                        </p:nvSpPr>
                        <p:spPr>
                          <a:xfrm>
                            <a:off x="2501363" y="3795785"/>
                            <a:ext cx="203527" cy="219483"/>
                          </a:xfrm>
                          <a:prstGeom prst="rect">
                            <a:avLst/>
                          </a:prstGeom>
                          <a:blipFill>
                            <a:blip r:embed="rId29"/>
                            <a:stretch>
                              <a:fillRect/>
                            </a:stretch>
                          </a:blipFill>
                        </p:spPr>
                        <p:txBody>
                          <a:bodyPr/>
                          <a:lstStyle/>
                          <a:p>
                            <a:r>
                              <a:rPr lang="en-US">
                                <a:noFill/>
                              </a:rPr>
                              <a:t> </a:t>
                            </a:r>
                          </a:p>
                        </p:txBody>
                      </p:sp>
                    </mc:Fallback>
                  </mc:AlternateContent>
                </p:grpSp>
              </p:grpSp>
              <p:grpSp>
                <p:nvGrpSpPr>
                  <p:cNvPr id="109" name="Group 108">
                    <a:extLst>
                      <a:ext uri="{FF2B5EF4-FFF2-40B4-BE49-F238E27FC236}">
                        <a16:creationId xmlns:a16="http://schemas.microsoft.com/office/drawing/2014/main" id="{C863F86B-3C61-4CD8-878C-11F7F456F03D}"/>
                      </a:ext>
                    </a:extLst>
                  </p:cNvPr>
                  <p:cNvGrpSpPr/>
                  <p:nvPr/>
                </p:nvGrpSpPr>
                <p:grpSpPr>
                  <a:xfrm>
                    <a:off x="5011499" y="3846175"/>
                    <a:ext cx="2522299" cy="1311964"/>
                    <a:chOff x="5347065" y="3349786"/>
                    <a:chExt cx="1798712" cy="935593"/>
                  </a:xfrm>
                </p:grpSpPr>
                <p:cxnSp>
                  <p:nvCxnSpPr>
                    <p:cNvPr id="111" name="Straight Connector 110">
                      <a:extLst>
                        <a:ext uri="{FF2B5EF4-FFF2-40B4-BE49-F238E27FC236}">
                          <a16:creationId xmlns:a16="http://schemas.microsoft.com/office/drawing/2014/main" id="{04D54A0B-BDC7-46BB-B38C-0599E570A322}"/>
                        </a:ext>
                      </a:extLst>
                    </p:cNvPr>
                    <p:cNvCxnSpPr>
                      <a:cxnSpLocks/>
                      <a:stCxn id="125" idx="0"/>
                      <a:endCxn id="129" idx="2"/>
                    </p:cNvCxnSpPr>
                    <p:nvPr/>
                  </p:nvCxnSpPr>
                  <p:spPr bwMode="auto">
                    <a:xfrm flipV="1">
                      <a:off x="5347065" y="3741154"/>
                      <a:ext cx="361202" cy="544225"/>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Straight Connector 111">
                      <a:extLst>
                        <a:ext uri="{FF2B5EF4-FFF2-40B4-BE49-F238E27FC236}">
                          <a16:creationId xmlns:a16="http://schemas.microsoft.com/office/drawing/2014/main" id="{D0C5162B-7A12-4E1B-8B55-35C9AB5B2506}"/>
                        </a:ext>
                      </a:extLst>
                    </p:cNvPr>
                    <p:cNvCxnSpPr>
                      <a:cxnSpLocks/>
                      <a:stCxn id="129" idx="3"/>
                      <a:endCxn id="127" idx="1"/>
                    </p:cNvCxnSpPr>
                    <p:nvPr/>
                  </p:nvCxnSpPr>
                  <p:spPr bwMode="auto">
                    <a:xfrm flipV="1">
                      <a:off x="5849669" y="3507128"/>
                      <a:ext cx="135452" cy="124284"/>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3" name="Straight Connector 112">
                      <a:extLst>
                        <a:ext uri="{FF2B5EF4-FFF2-40B4-BE49-F238E27FC236}">
                          <a16:creationId xmlns:a16="http://schemas.microsoft.com/office/drawing/2014/main" id="{ACF676C9-9772-4CB0-B176-C30AC7DDBE99}"/>
                        </a:ext>
                      </a:extLst>
                    </p:cNvPr>
                    <p:cNvCxnSpPr>
                      <a:cxnSpLocks/>
                      <a:stCxn id="127" idx="3"/>
                      <a:endCxn id="121" idx="0"/>
                    </p:cNvCxnSpPr>
                    <p:nvPr/>
                  </p:nvCxnSpPr>
                  <p:spPr bwMode="auto">
                    <a:xfrm flipV="1">
                      <a:off x="6232681" y="3349786"/>
                      <a:ext cx="255381" cy="157342"/>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Straight Connector 113">
                      <a:extLst>
                        <a:ext uri="{FF2B5EF4-FFF2-40B4-BE49-F238E27FC236}">
                          <a16:creationId xmlns:a16="http://schemas.microsoft.com/office/drawing/2014/main" id="{7D167681-C66A-4ED2-A7B2-502BEBD31BC8}"/>
                        </a:ext>
                      </a:extLst>
                    </p:cNvPr>
                    <p:cNvCxnSpPr>
                      <a:cxnSpLocks/>
                      <a:endCxn id="123" idx="0"/>
                    </p:cNvCxnSpPr>
                    <p:nvPr/>
                  </p:nvCxnSpPr>
                  <p:spPr bwMode="auto">
                    <a:xfrm>
                      <a:off x="6684110" y="3549963"/>
                      <a:ext cx="461667" cy="486879"/>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347" name="Group 346">
                  <a:extLst>
                    <a:ext uri="{FF2B5EF4-FFF2-40B4-BE49-F238E27FC236}">
                      <a16:creationId xmlns:a16="http://schemas.microsoft.com/office/drawing/2014/main" id="{402ABBB7-98E9-46F5-9C17-E36D52465FD1}"/>
                    </a:ext>
                  </a:extLst>
                </p:cNvPr>
                <p:cNvGrpSpPr/>
                <p:nvPr/>
              </p:nvGrpSpPr>
              <p:grpSpPr>
                <a:xfrm>
                  <a:off x="2157868" y="980246"/>
                  <a:ext cx="4985456" cy="2298994"/>
                  <a:chOff x="2157868" y="980246"/>
                  <a:chExt cx="4985456" cy="2298994"/>
                </a:xfrm>
              </p:grpSpPr>
              <mc:AlternateContent xmlns:mc="http://schemas.openxmlformats.org/markup-compatibility/2006" xmlns:a14="http://schemas.microsoft.com/office/drawing/2010/main">
                <mc:Choice Requires="a14">
                  <p:sp>
                    <p:nvSpPr>
                      <p:cNvPr id="328" name="Cube 327">
                        <a:extLst>
                          <a:ext uri="{FF2B5EF4-FFF2-40B4-BE49-F238E27FC236}">
                            <a16:creationId xmlns:a16="http://schemas.microsoft.com/office/drawing/2014/main" id="{EA8B3E92-013E-49FE-870A-5716FAB5B592}"/>
                          </a:ext>
                        </a:extLst>
                      </p:cNvPr>
                      <p:cNvSpPr/>
                      <p:nvPr/>
                    </p:nvSpPr>
                    <p:spPr bwMode="auto">
                      <a:xfrm>
                        <a:off x="5830093" y="980246"/>
                        <a:ext cx="1313231" cy="641590"/>
                      </a:xfrm>
                      <a:prstGeom prst="cub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sSub>
                                <m:sSubPr>
                                  <m:ctrlPr>
                                    <a:rPr lang="en-US" sz="2400" i="1" dirty="0" smtClean="0">
                                      <a:latin typeface="Cambria Math" panose="02040503050406030204" pitchFamily="18" charset="0"/>
                                    </a:rPr>
                                  </m:ctrlPr>
                                </m:sSubPr>
                                <m:e>
                                  <m:r>
                                    <a:rPr lang="en-US" sz="2400" i="1" dirty="0">
                                      <a:latin typeface="Cambria Math" panose="02040503050406030204" pitchFamily="18" charset="0"/>
                                    </a:rPr>
                                    <m:t>𝑀</m:t>
                                  </m:r>
                                </m:e>
                                <m:sub>
                                  <m:r>
                                    <a:rPr lang="en-US" sz="2400" b="0" i="1" dirty="0" smtClean="0">
                                      <a:latin typeface="Cambria Math" panose="02040503050406030204" pitchFamily="18" charset="0"/>
                                    </a:rPr>
                                    <m:t>𝑇</m:t>
                                  </m:r>
                                </m:sub>
                              </m:sSub>
                            </m:oMath>
                          </m:oMathPara>
                        </a14:m>
                        <a:endParaRPr lang="en-US" sz="2400">
                          <a:latin typeface="Times" pitchFamily="18" charset="0"/>
                        </a:endParaRPr>
                      </a:p>
                    </p:txBody>
                  </p:sp>
                </mc:Choice>
                <mc:Fallback xmlns="">
                  <p:sp>
                    <p:nvSpPr>
                      <p:cNvPr id="328" name="Cube 327">
                        <a:extLst>
                          <a:ext uri="{FF2B5EF4-FFF2-40B4-BE49-F238E27FC236}">
                            <a16:creationId xmlns:a16="http://schemas.microsoft.com/office/drawing/2014/main" id="{EA8B3E92-013E-49FE-870A-5716FAB5B592}"/>
                          </a:ext>
                        </a:extLst>
                      </p:cNvPr>
                      <p:cNvSpPr>
                        <a:spLocks noRot="1" noChangeAspect="1" noMove="1" noResize="1" noEditPoints="1" noAdjustHandles="1" noChangeArrowheads="1" noChangeShapeType="1" noTextEdit="1"/>
                      </p:cNvSpPr>
                      <p:nvPr/>
                    </p:nvSpPr>
                    <p:spPr bwMode="auto">
                      <a:xfrm>
                        <a:off x="5830093" y="980246"/>
                        <a:ext cx="1313231" cy="641590"/>
                      </a:xfrm>
                      <a:prstGeom prst="cube">
                        <a:avLst/>
                      </a:prstGeom>
                      <a:blipFill>
                        <a:blip r:embed="rId30"/>
                        <a:stretch>
                          <a:fillRect/>
                        </a:stretch>
                      </a:blipFill>
                      <a:ln w="9525"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339" name="Straight Arrow Connector 338">
                    <a:extLst>
                      <a:ext uri="{FF2B5EF4-FFF2-40B4-BE49-F238E27FC236}">
                        <a16:creationId xmlns:a16="http://schemas.microsoft.com/office/drawing/2014/main" id="{892173A3-B244-485C-BA5A-061F5BC8A3B4}"/>
                      </a:ext>
                    </a:extLst>
                  </p:cNvPr>
                  <p:cNvCxnSpPr>
                    <a:cxnSpLocks/>
                  </p:cNvCxnSpPr>
                  <p:nvPr/>
                </p:nvCxnSpPr>
                <p:spPr bwMode="auto">
                  <a:xfrm>
                    <a:off x="2157868" y="1348790"/>
                    <a:ext cx="3522468" cy="0"/>
                  </a:xfrm>
                  <a:prstGeom prst="straightConnector1">
                    <a:avLst/>
                  </a:prstGeom>
                  <a:solidFill>
                    <a:schemeClr val="accent1"/>
                  </a:solidFill>
                  <a:ln w="28575" cap="flat" cmpd="sng" algn="ctr">
                    <a:solidFill>
                      <a:srgbClr val="C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1" name="Straight Arrow Connector 340">
                    <a:extLst>
                      <a:ext uri="{FF2B5EF4-FFF2-40B4-BE49-F238E27FC236}">
                        <a16:creationId xmlns:a16="http://schemas.microsoft.com/office/drawing/2014/main" id="{6F9CB61A-94BE-4E42-95C7-E04991FDE31D}"/>
                      </a:ext>
                    </a:extLst>
                  </p:cNvPr>
                  <p:cNvCxnSpPr>
                    <a:cxnSpLocks/>
                  </p:cNvCxnSpPr>
                  <p:nvPr/>
                </p:nvCxnSpPr>
                <p:spPr bwMode="auto">
                  <a:xfrm>
                    <a:off x="6464121" y="1769907"/>
                    <a:ext cx="0" cy="1509333"/>
                  </a:xfrm>
                  <a:prstGeom prst="straightConnector1">
                    <a:avLst/>
                  </a:prstGeom>
                  <a:solidFill>
                    <a:schemeClr val="accent1"/>
                  </a:solidFill>
                  <a:ln w="28575" cap="flat" cmpd="sng" algn="ctr">
                    <a:solidFill>
                      <a:srgbClr val="C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354" name="TextBox 353">
                <a:extLst>
                  <a:ext uri="{FF2B5EF4-FFF2-40B4-BE49-F238E27FC236}">
                    <a16:creationId xmlns:a16="http://schemas.microsoft.com/office/drawing/2014/main" id="{8DDFC62E-2741-41BA-8F46-22F01BE14D0A}"/>
                  </a:ext>
                </a:extLst>
              </p:cNvPr>
              <p:cNvSpPr txBox="1"/>
              <p:nvPr/>
            </p:nvSpPr>
            <p:spPr>
              <a:xfrm>
                <a:off x="5571152" y="576596"/>
                <a:ext cx="1785938" cy="369332"/>
              </a:xfrm>
              <a:prstGeom prst="rect">
                <a:avLst/>
              </a:prstGeom>
              <a:noFill/>
            </p:spPr>
            <p:txBody>
              <a:bodyPr wrap="none" rtlCol="0">
                <a:spAutoFit/>
              </a:bodyPr>
              <a:lstStyle/>
              <a:p>
                <a:pPr algn="ctr"/>
                <a:r>
                  <a:rPr lang="en-US"/>
                  <a:t>Transfer function</a:t>
                </a:r>
              </a:p>
            </p:txBody>
          </p:sp>
        </p:grpSp>
        <p:grpSp>
          <p:nvGrpSpPr>
            <p:cNvPr id="145" name="Group 144">
              <a:extLst>
                <a:ext uri="{FF2B5EF4-FFF2-40B4-BE49-F238E27FC236}">
                  <a16:creationId xmlns:a16="http://schemas.microsoft.com/office/drawing/2014/main" id="{3AC39528-61F0-4180-B6C2-124FB3ADB977}"/>
                </a:ext>
              </a:extLst>
            </p:cNvPr>
            <p:cNvGrpSpPr/>
            <p:nvPr/>
          </p:nvGrpSpPr>
          <p:grpSpPr>
            <a:xfrm>
              <a:off x="3238082" y="961445"/>
              <a:ext cx="1361696" cy="285166"/>
              <a:chOff x="3504673" y="3733384"/>
              <a:chExt cx="3216700" cy="673641"/>
            </a:xfrm>
          </p:grpSpPr>
          <p:grpSp>
            <p:nvGrpSpPr>
              <p:cNvPr id="152" name="Group 151">
                <a:extLst>
                  <a:ext uri="{FF2B5EF4-FFF2-40B4-BE49-F238E27FC236}">
                    <a16:creationId xmlns:a16="http://schemas.microsoft.com/office/drawing/2014/main" id="{E443414F-2948-471D-9396-F097CFE53CEA}"/>
                  </a:ext>
                </a:extLst>
              </p:cNvPr>
              <p:cNvGrpSpPr/>
              <p:nvPr/>
            </p:nvGrpSpPr>
            <p:grpSpPr>
              <a:xfrm>
                <a:off x="3504673" y="3733384"/>
                <a:ext cx="3216700" cy="673641"/>
                <a:chOff x="5068328" y="3968186"/>
                <a:chExt cx="2236099" cy="468284"/>
              </a:xfrm>
            </p:grpSpPr>
            <p:grpSp>
              <p:nvGrpSpPr>
                <p:cNvPr id="162" name="Group 161">
                  <a:extLst>
                    <a:ext uri="{FF2B5EF4-FFF2-40B4-BE49-F238E27FC236}">
                      <a16:creationId xmlns:a16="http://schemas.microsoft.com/office/drawing/2014/main" id="{7A08946A-C32D-4FFD-A022-F8315FCC7A6B}"/>
                    </a:ext>
                  </a:extLst>
                </p:cNvPr>
                <p:cNvGrpSpPr/>
                <p:nvPr/>
              </p:nvGrpSpPr>
              <p:grpSpPr>
                <a:xfrm>
                  <a:off x="5579498" y="3968186"/>
                  <a:ext cx="259375" cy="261472"/>
                  <a:chOff x="2592813" y="4622676"/>
                  <a:chExt cx="259375" cy="261472"/>
                </a:xfrm>
              </p:grpSpPr>
              <p:sp>
                <p:nvSpPr>
                  <p:cNvPr id="226" name="Oval 225">
                    <a:extLst>
                      <a:ext uri="{FF2B5EF4-FFF2-40B4-BE49-F238E27FC236}">
                        <a16:creationId xmlns:a16="http://schemas.microsoft.com/office/drawing/2014/main" id="{7E5B8342-D486-42DE-A1EA-16D2B6353021}"/>
                      </a:ext>
                    </a:extLst>
                  </p:cNvPr>
                  <p:cNvSpPr/>
                  <p:nvPr/>
                </p:nvSpPr>
                <p:spPr bwMode="auto">
                  <a:xfrm>
                    <a:off x="2698182" y="4622676"/>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27" name="TextBox 226">
                        <a:extLst>
                          <a:ext uri="{FF2B5EF4-FFF2-40B4-BE49-F238E27FC236}">
                            <a16:creationId xmlns:a16="http://schemas.microsoft.com/office/drawing/2014/main" id="{7CF4929C-E19D-41FA-B05B-9DD103074C68}"/>
                          </a:ext>
                        </a:extLst>
                      </p:cNvPr>
                      <p:cNvSpPr txBox="1"/>
                      <p:nvPr/>
                    </p:nvSpPr>
                    <p:spPr>
                      <a:xfrm>
                        <a:off x="2592813" y="4670196"/>
                        <a:ext cx="259375"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227" name="TextBox 226">
                        <a:extLst>
                          <a:ext uri="{FF2B5EF4-FFF2-40B4-BE49-F238E27FC236}">
                            <a16:creationId xmlns:a16="http://schemas.microsoft.com/office/drawing/2014/main" id="{7CF4929C-E19D-41FA-B05B-9DD103074C68}"/>
                          </a:ext>
                        </a:extLst>
                      </p:cNvPr>
                      <p:cNvSpPr txBox="1">
                        <a:spLocks noRot="1" noChangeAspect="1" noMove="1" noResize="1" noEditPoints="1" noAdjustHandles="1" noChangeArrowheads="1" noChangeShapeType="1" noTextEdit="1"/>
                      </p:cNvSpPr>
                      <p:nvPr/>
                    </p:nvSpPr>
                    <p:spPr>
                      <a:xfrm>
                        <a:off x="2592813" y="4670196"/>
                        <a:ext cx="259375" cy="213952"/>
                      </a:xfrm>
                      <a:prstGeom prst="rect">
                        <a:avLst/>
                      </a:prstGeom>
                      <a:blipFill>
                        <a:blip r:embed="rId31"/>
                        <a:stretch>
                          <a:fillRect r="-65385" b="-122727"/>
                        </a:stretch>
                      </a:blipFill>
                    </p:spPr>
                    <p:txBody>
                      <a:bodyPr/>
                      <a:lstStyle/>
                      <a:p>
                        <a:r>
                          <a:rPr lang="en-US">
                            <a:noFill/>
                          </a:rPr>
                          <a:t> </a:t>
                        </a:r>
                      </a:p>
                    </p:txBody>
                  </p:sp>
                </mc:Fallback>
              </mc:AlternateContent>
            </p:grpSp>
            <p:grpSp>
              <p:nvGrpSpPr>
                <p:cNvPr id="163" name="Group 162">
                  <a:extLst>
                    <a:ext uri="{FF2B5EF4-FFF2-40B4-BE49-F238E27FC236}">
                      <a16:creationId xmlns:a16="http://schemas.microsoft.com/office/drawing/2014/main" id="{6B81C86D-9F2D-4D41-A11A-6E594354D0C0}"/>
                    </a:ext>
                  </a:extLst>
                </p:cNvPr>
                <p:cNvGrpSpPr/>
                <p:nvPr/>
              </p:nvGrpSpPr>
              <p:grpSpPr>
                <a:xfrm>
                  <a:off x="6044060" y="4162486"/>
                  <a:ext cx="201671" cy="264081"/>
                  <a:chOff x="2581525" y="5259510"/>
                  <a:chExt cx="201671" cy="264081"/>
                </a:xfrm>
              </p:grpSpPr>
              <p:sp>
                <p:nvSpPr>
                  <p:cNvPr id="224" name="Oval 223">
                    <a:extLst>
                      <a:ext uri="{FF2B5EF4-FFF2-40B4-BE49-F238E27FC236}">
                        <a16:creationId xmlns:a16="http://schemas.microsoft.com/office/drawing/2014/main" id="{618AF790-226E-4CBC-A18C-777460254049}"/>
                      </a:ext>
                    </a:extLst>
                  </p:cNvPr>
                  <p:cNvSpPr/>
                  <p:nvPr/>
                </p:nvSpPr>
                <p:spPr bwMode="auto">
                  <a:xfrm>
                    <a:off x="2709565" y="5449960"/>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25" name="TextBox 224">
                        <a:extLst>
                          <a:ext uri="{FF2B5EF4-FFF2-40B4-BE49-F238E27FC236}">
                            <a16:creationId xmlns:a16="http://schemas.microsoft.com/office/drawing/2014/main" id="{7B162976-19BF-446D-9BF5-FC2E1C62BB47}"/>
                          </a:ext>
                        </a:extLst>
                      </p:cNvPr>
                      <p:cNvSpPr txBox="1"/>
                      <p:nvPr/>
                    </p:nvSpPr>
                    <p:spPr>
                      <a:xfrm>
                        <a:off x="2581525" y="5259510"/>
                        <a:ext cx="180017"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225" name="TextBox 224">
                        <a:extLst>
                          <a:ext uri="{FF2B5EF4-FFF2-40B4-BE49-F238E27FC236}">
                            <a16:creationId xmlns:a16="http://schemas.microsoft.com/office/drawing/2014/main" id="{7B162976-19BF-446D-9BF5-FC2E1C62BB47}"/>
                          </a:ext>
                        </a:extLst>
                      </p:cNvPr>
                      <p:cNvSpPr txBox="1">
                        <a:spLocks noRot="1" noChangeAspect="1" noMove="1" noResize="1" noEditPoints="1" noAdjustHandles="1" noChangeArrowheads="1" noChangeShapeType="1" noTextEdit="1"/>
                      </p:cNvSpPr>
                      <p:nvPr/>
                    </p:nvSpPr>
                    <p:spPr>
                      <a:xfrm>
                        <a:off x="2581525" y="5259510"/>
                        <a:ext cx="180017" cy="213952"/>
                      </a:xfrm>
                      <a:prstGeom prst="rect">
                        <a:avLst/>
                      </a:prstGeom>
                      <a:blipFill>
                        <a:blip r:embed="rId32"/>
                        <a:stretch>
                          <a:fillRect l="-5556" r="-116667" b="-133333"/>
                        </a:stretch>
                      </a:blipFill>
                    </p:spPr>
                    <p:txBody>
                      <a:bodyPr/>
                      <a:lstStyle/>
                      <a:p>
                        <a:r>
                          <a:rPr lang="en-US">
                            <a:noFill/>
                          </a:rPr>
                          <a:t> </a:t>
                        </a:r>
                      </a:p>
                    </p:txBody>
                  </p:sp>
                </mc:Fallback>
              </mc:AlternateContent>
            </p:grpSp>
            <p:grpSp>
              <p:nvGrpSpPr>
                <p:cNvPr id="164" name="Group 163">
                  <a:extLst>
                    <a:ext uri="{FF2B5EF4-FFF2-40B4-BE49-F238E27FC236}">
                      <a16:creationId xmlns:a16="http://schemas.microsoft.com/office/drawing/2014/main" id="{154585CA-3DDE-47CD-9CFB-A87CA638F1C5}"/>
                    </a:ext>
                  </a:extLst>
                </p:cNvPr>
                <p:cNvGrpSpPr/>
                <p:nvPr/>
              </p:nvGrpSpPr>
              <p:grpSpPr>
                <a:xfrm>
                  <a:off x="5068328" y="4128693"/>
                  <a:ext cx="376065" cy="307777"/>
                  <a:chOff x="2284477" y="4146177"/>
                  <a:chExt cx="376065" cy="307777"/>
                </a:xfrm>
              </p:grpSpPr>
              <p:sp>
                <p:nvSpPr>
                  <p:cNvPr id="176" name="Oval 175">
                    <a:extLst>
                      <a:ext uri="{FF2B5EF4-FFF2-40B4-BE49-F238E27FC236}">
                        <a16:creationId xmlns:a16="http://schemas.microsoft.com/office/drawing/2014/main" id="{BE649574-1216-4EB9-8FB3-03265FA6DA2A}"/>
                      </a:ext>
                    </a:extLst>
                  </p:cNvPr>
                  <p:cNvSpPr/>
                  <p:nvPr/>
                </p:nvSpPr>
                <p:spPr bwMode="auto">
                  <a:xfrm>
                    <a:off x="2532684" y="4173512"/>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17" name="TextBox 216">
                        <a:extLst>
                          <a:ext uri="{FF2B5EF4-FFF2-40B4-BE49-F238E27FC236}">
                            <a16:creationId xmlns:a16="http://schemas.microsoft.com/office/drawing/2014/main" id="{828799D9-1809-4987-A523-B537F03048FD}"/>
                          </a:ext>
                        </a:extLst>
                      </p:cNvPr>
                      <p:cNvSpPr txBox="1"/>
                      <p:nvPr/>
                    </p:nvSpPr>
                    <p:spPr>
                      <a:xfrm>
                        <a:off x="2284477" y="4146177"/>
                        <a:ext cx="3760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217" name="TextBox 216">
                        <a:extLst>
                          <a:ext uri="{FF2B5EF4-FFF2-40B4-BE49-F238E27FC236}">
                            <a16:creationId xmlns:a16="http://schemas.microsoft.com/office/drawing/2014/main" id="{828799D9-1809-4987-A523-B537F03048FD}"/>
                          </a:ext>
                        </a:extLst>
                      </p:cNvPr>
                      <p:cNvSpPr txBox="1">
                        <a:spLocks noRot="1" noChangeAspect="1" noMove="1" noResize="1" noEditPoints="1" noAdjustHandles="1" noChangeArrowheads="1" noChangeShapeType="1" noTextEdit="1"/>
                      </p:cNvSpPr>
                      <p:nvPr/>
                    </p:nvSpPr>
                    <p:spPr>
                      <a:xfrm>
                        <a:off x="2284477" y="4146177"/>
                        <a:ext cx="376065" cy="307777"/>
                      </a:xfrm>
                      <a:prstGeom prst="rect">
                        <a:avLst/>
                      </a:prstGeom>
                      <a:blipFill>
                        <a:blip r:embed="rId33"/>
                        <a:stretch>
                          <a:fillRect r="-15789" b="-60000"/>
                        </a:stretch>
                      </a:blipFill>
                    </p:spPr>
                    <p:txBody>
                      <a:bodyPr/>
                      <a:lstStyle/>
                      <a:p>
                        <a:r>
                          <a:rPr lang="en-US">
                            <a:noFill/>
                          </a:rPr>
                          <a:t> </a:t>
                        </a:r>
                      </a:p>
                    </p:txBody>
                  </p:sp>
                </mc:Fallback>
              </mc:AlternateContent>
            </p:grpSp>
            <p:grpSp>
              <p:nvGrpSpPr>
                <p:cNvPr id="165" name="Group 164">
                  <a:extLst>
                    <a:ext uri="{FF2B5EF4-FFF2-40B4-BE49-F238E27FC236}">
                      <a16:creationId xmlns:a16="http://schemas.microsoft.com/office/drawing/2014/main" id="{B902DBFE-7D1A-49AE-B38F-6439E5AF70C1}"/>
                    </a:ext>
                  </a:extLst>
                </p:cNvPr>
                <p:cNvGrpSpPr/>
                <p:nvPr/>
              </p:nvGrpSpPr>
              <p:grpSpPr>
                <a:xfrm>
                  <a:off x="7035576" y="4012517"/>
                  <a:ext cx="268851" cy="238011"/>
                  <a:chOff x="2479446" y="3765668"/>
                  <a:chExt cx="268851" cy="238011"/>
                </a:xfrm>
              </p:grpSpPr>
              <p:sp>
                <p:nvSpPr>
                  <p:cNvPr id="174" name="Oval 173">
                    <a:extLst>
                      <a:ext uri="{FF2B5EF4-FFF2-40B4-BE49-F238E27FC236}">
                        <a16:creationId xmlns:a16="http://schemas.microsoft.com/office/drawing/2014/main" id="{49D744FE-F4E5-4E69-A718-DA2D2DD5923D}"/>
                      </a:ext>
                    </a:extLst>
                  </p:cNvPr>
                  <p:cNvSpPr/>
                  <p:nvPr/>
                </p:nvSpPr>
                <p:spPr bwMode="auto">
                  <a:xfrm>
                    <a:off x="2673969" y="393004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75" name="TextBox 174">
                        <a:extLst>
                          <a:ext uri="{FF2B5EF4-FFF2-40B4-BE49-F238E27FC236}">
                            <a16:creationId xmlns:a16="http://schemas.microsoft.com/office/drawing/2014/main" id="{178F96A3-3261-4F16-BE7A-3D776B88F654}"/>
                          </a:ext>
                        </a:extLst>
                      </p:cNvPr>
                      <p:cNvSpPr txBox="1"/>
                      <p:nvPr/>
                    </p:nvSpPr>
                    <p:spPr>
                      <a:xfrm>
                        <a:off x="2479446" y="3765668"/>
                        <a:ext cx="268851" cy="21395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175" name="TextBox 174">
                        <a:extLst>
                          <a:ext uri="{FF2B5EF4-FFF2-40B4-BE49-F238E27FC236}">
                            <a16:creationId xmlns:a16="http://schemas.microsoft.com/office/drawing/2014/main" id="{178F96A3-3261-4F16-BE7A-3D776B88F654}"/>
                          </a:ext>
                        </a:extLst>
                      </p:cNvPr>
                      <p:cNvSpPr txBox="1">
                        <a:spLocks noRot="1" noChangeAspect="1" noMove="1" noResize="1" noEditPoints="1" noAdjustHandles="1" noChangeArrowheads="1" noChangeShapeType="1" noTextEdit="1"/>
                      </p:cNvSpPr>
                      <p:nvPr/>
                    </p:nvSpPr>
                    <p:spPr>
                      <a:xfrm>
                        <a:off x="2479446" y="3765668"/>
                        <a:ext cx="268851" cy="213951"/>
                      </a:xfrm>
                      <a:prstGeom prst="rect">
                        <a:avLst/>
                      </a:prstGeom>
                      <a:blipFill>
                        <a:blip r:embed="rId34"/>
                        <a:stretch>
                          <a:fillRect r="-62963" b="-113636"/>
                        </a:stretch>
                      </a:blipFill>
                    </p:spPr>
                    <p:txBody>
                      <a:bodyPr/>
                      <a:lstStyle/>
                      <a:p>
                        <a:r>
                          <a:rPr lang="en-US">
                            <a:noFill/>
                          </a:rPr>
                          <a:t> </a:t>
                        </a:r>
                      </a:p>
                    </p:txBody>
                  </p:sp>
                </mc:Fallback>
              </mc:AlternateContent>
            </p:grpSp>
            <p:grpSp>
              <p:nvGrpSpPr>
                <p:cNvPr id="166" name="Group 165">
                  <a:extLst>
                    <a:ext uri="{FF2B5EF4-FFF2-40B4-BE49-F238E27FC236}">
                      <a16:creationId xmlns:a16="http://schemas.microsoft.com/office/drawing/2014/main" id="{F8C105E1-445D-40BD-9DA1-D383ECD06BEB}"/>
                    </a:ext>
                  </a:extLst>
                </p:cNvPr>
                <p:cNvGrpSpPr/>
                <p:nvPr/>
              </p:nvGrpSpPr>
              <p:grpSpPr>
                <a:xfrm>
                  <a:off x="6559202" y="4004265"/>
                  <a:ext cx="228516" cy="238256"/>
                  <a:chOff x="2674266" y="4450264"/>
                  <a:chExt cx="228516" cy="238256"/>
                </a:xfrm>
              </p:grpSpPr>
              <p:sp>
                <p:nvSpPr>
                  <p:cNvPr id="167" name="Oval 166">
                    <a:extLst>
                      <a:ext uri="{FF2B5EF4-FFF2-40B4-BE49-F238E27FC236}">
                        <a16:creationId xmlns:a16="http://schemas.microsoft.com/office/drawing/2014/main" id="{B1482A2A-D04F-4532-A841-B52ECADAC457}"/>
                      </a:ext>
                    </a:extLst>
                  </p:cNvPr>
                  <p:cNvSpPr/>
                  <p:nvPr/>
                </p:nvSpPr>
                <p:spPr bwMode="auto">
                  <a:xfrm>
                    <a:off x="2780752" y="4450264"/>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69" name="TextBox 168">
                        <a:extLst>
                          <a:ext uri="{FF2B5EF4-FFF2-40B4-BE49-F238E27FC236}">
                            <a16:creationId xmlns:a16="http://schemas.microsoft.com/office/drawing/2014/main" id="{2F47DF86-1353-4AB4-A92C-30B4E480FC47}"/>
                          </a:ext>
                        </a:extLst>
                      </p:cNvPr>
                      <p:cNvSpPr txBox="1"/>
                      <p:nvPr/>
                    </p:nvSpPr>
                    <p:spPr>
                      <a:xfrm>
                        <a:off x="2674266" y="4474568"/>
                        <a:ext cx="228516"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169" name="TextBox 168">
                        <a:extLst>
                          <a:ext uri="{FF2B5EF4-FFF2-40B4-BE49-F238E27FC236}">
                            <a16:creationId xmlns:a16="http://schemas.microsoft.com/office/drawing/2014/main" id="{2F47DF86-1353-4AB4-A92C-30B4E480FC47}"/>
                          </a:ext>
                        </a:extLst>
                      </p:cNvPr>
                      <p:cNvSpPr txBox="1">
                        <a:spLocks noRot="1" noChangeAspect="1" noMove="1" noResize="1" noEditPoints="1" noAdjustHandles="1" noChangeArrowheads="1" noChangeShapeType="1" noTextEdit="1"/>
                      </p:cNvSpPr>
                      <p:nvPr/>
                    </p:nvSpPr>
                    <p:spPr>
                      <a:xfrm>
                        <a:off x="2674266" y="4474568"/>
                        <a:ext cx="228516" cy="213952"/>
                      </a:xfrm>
                      <a:prstGeom prst="rect">
                        <a:avLst/>
                      </a:prstGeom>
                      <a:blipFill>
                        <a:blip r:embed="rId35"/>
                        <a:stretch>
                          <a:fillRect r="-69565" b="-128571"/>
                        </a:stretch>
                      </a:blipFill>
                    </p:spPr>
                    <p:txBody>
                      <a:bodyPr/>
                      <a:lstStyle/>
                      <a:p>
                        <a:r>
                          <a:rPr lang="en-US">
                            <a:noFill/>
                          </a:rPr>
                          <a:t> </a:t>
                        </a:r>
                      </a:p>
                    </p:txBody>
                  </p:sp>
                </mc:Fallback>
              </mc:AlternateContent>
            </p:grpSp>
          </p:grpSp>
          <p:grpSp>
            <p:nvGrpSpPr>
              <p:cNvPr id="153" name="Group 152">
                <a:extLst>
                  <a:ext uri="{FF2B5EF4-FFF2-40B4-BE49-F238E27FC236}">
                    <a16:creationId xmlns:a16="http://schemas.microsoft.com/office/drawing/2014/main" id="{73ABFB28-42F6-4239-81FA-896006490873}"/>
                  </a:ext>
                </a:extLst>
              </p:cNvPr>
              <p:cNvGrpSpPr/>
              <p:nvPr/>
            </p:nvGrpSpPr>
            <p:grpSpPr>
              <a:xfrm>
                <a:off x="4045657" y="3951069"/>
                <a:ext cx="2288965" cy="234606"/>
                <a:chOff x="5444392" y="4119506"/>
                <a:chExt cx="1591180" cy="163087"/>
              </a:xfrm>
            </p:grpSpPr>
            <p:cxnSp>
              <p:nvCxnSpPr>
                <p:cNvPr id="154" name="Straight Connector 153">
                  <a:extLst>
                    <a:ext uri="{FF2B5EF4-FFF2-40B4-BE49-F238E27FC236}">
                      <a16:creationId xmlns:a16="http://schemas.microsoft.com/office/drawing/2014/main" id="{08759AD8-CA72-407D-ADE3-4E89C16B9ED4}"/>
                    </a:ext>
                  </a:extLst>
                </p:cNvPr>
                <p:cNvCxnSpPr>
                  <a:cxnSpLocks/>
                  <a:stCxn id="217" idx="3"/>
                  <a:endCxn id="227" idx="1"/>
                </p:cNvCxnSpPr>
                <p:nvPr/>
              </p:nvCxnSpPr>
              <p:spPr bwMode="auto">
                <a:xfrm flipV="1">
                  <a:off x="5444392" y="4122693"/>
                  <a:ext cx="135105" cy="15990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5" name="Straight Connector 154">
                  <a:extLst>
                    <a:ext uri="{FF2B5EF4-FFF2-40B4-BE49-F238E27FC236}">
                      <a16:creationId xmlns:a16="http://schemas.microsoft.com/office/drawing/2014/main" id="{C9060156-D587-4262-A741-29D93CA0BBCC}"/>
                    </a:ext>
                  </a:extLst>
                </p:cNvPr>
                <p:cNvCxnSpPr>
                  <a:cxnSpLocks/>
                  <a:stCxn id="227" idx="3"/>
                  <a:endCxn id="225" idx="1"/>
                </p:cNvCxnSpPr>
                <p:nvPr/>
              </p:nvCxnSpPr>
              <p:spPr bwMode="auto">
                <a:xfrm>
                  <a:off x="5838870" y="4122678"/>
                  <a:ext cx="205188" cy="14678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0" name="Straight Connector 159">
                  <a:extLst>
                    <a:ext uri="{FF2B5EF4-FFF2-40B4-BE49-F238E27FC236}">
                      <a16:creationId xmlns:a16="http://schemas.microsoft.com/office/drawing/2014/main" id="{00C89CFA-3E0A-48BB-ABBC-4802712FD3C6}"/>
                    </a:ext>
                  </a:extLst>
                </p:cNvPr>
                <p:cNvCxnSpPr>
                  <a:cxnSpLocks/>
                  <a:stCxn id="225" idx="3"/>
                  <a:endCxn id="169" idx="1"/>
                </p:cNvCxnSpPr>
                <p:nvPr/>
              </p:nvCxnSpPr>
              <p:spPr bwMode="auto">
                <a:xfrm flipV="1">
                  <a:off x="6224074" y="4135541"/>
                  <a:ext cx="335125" cy="133917"/>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1" name="Straight Connector 160">
                  <a:extLst>
                    <a:ext uri="{FF2B5EF4-FFF2-40B4-BE49-F238E27FC236}">
                      <a16:creationId xmlns:a16="http://schemas.microsoft.com/office/drawing/2014/main" id="{2324B850-95F0-42D6-951E-3CEB54820E65}"/>
                    </a:ext>
                  </a:extLst>
                </p:cNvPr>
                <p:cNvCxnSpPr>
                  <a:cxnSpLocks/>
                  <a:stCxn id="169" idx="3"/>
                  <a:endCxn id="175" idx="1"/>
                </p:cNvCxnSpPr>
                <p:nvPr/>
              </p:nvCxnSpPr>
              <p:spPr bwMode="auto">
                <a:xfrm flipV="1">
                  <a:off x="6787715" y="4119506"/>
                  <a:ext cx="247857" cy="16053"/>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grpSp>
        <p:nvGrpSpPr>
          <p:cNvPr id="4" name="Group 3">
            <a:extLst>
              <a:ext uri="{FF2B5EF4-FFF2-40B4-BE49-F238E27FC236}">
                <a16:creationId xmlns:a16="http://schemas.microsoft.com/office/drawing/2014/main" id="{667243E7-B6A3-4AB9-8C08-4613DB2726E5}"/>
              </a:ext>
            </a:extLst>
          </p:cNvPr>
          <p:cNvGrpSpPr/>
          <p:nvPr/>
        </p:nvGrpSpPr>
        <p:grpSpPr>
          <a:xfrm>
            <a:off x="563419" y="2623122"/>
            <a:ext cx="7506313" cy="2519569"/>
            <a:chOff x="563419" y="2623122"/>
            <a:chExt cx="7506313" cy="2519569"/>
          </a:xfrm>
        </p:grpSpPr>
        <p:grpSp>
          <p:nvGrpSpPr>
            <p:cNvPr id="158" name="Group 157">
              <a:extLst>
                <a:ext uri="{FF2B5EF4-FFF2-40B4-BE49-F238E27FC236}">
                  <a16:creationId xmlns:a16="http://schemas.microsoft.com/office/drawing/2014/main" id="{6884C1CE-EFB9-41A4-BDF5-8912FD210101}"/>
                </a:ext>
              </a:extLst>
            </p:cNvPr>
            <p:cNvGrpSpPr/>
            <p:nvPr/>
          </p:nvGrpSpPr>
          <p:grpSpPr>
            <a:xfrm>
              <a:off x="563419" y="2623122"/>
              <a:ext cx="7506313" cy="2519569"/>
              <a:chOff x="563419" y="2623122"/>
              <a:chExt cx="7506313" cy="2519569"/>
            </a:xfrm>
          </p:grpSpPr>
          <p:grpSp>
            <p:nvGrpSpPr>
              <p:cNvPr id="157" name="Group 156">
                <a:extLst>
                  <a:ext uri="{FF2B5EF4-FFF2-40B4-BE49-F238E27FC236}">
                    <a16:creationId xmlns:a16="http://schemas.microsoft.com/office/drawing/2014/main" id="{7826AAE1-4917-47C6-AC04-F2067978EDA5}"/>
                  </a:ext>
                </a:extLst>
              </p:cNvPr>
              <p:cNvGrpSpPr/>
              <p:nvPr/>
            </p:nvGrpSpPr>
            <p:grpSpPr>
              <a:xfrm>
                <a:off x="762852" y="2623122"/>
                <a:ext cx="7306880" cy="2411559"/>
                <a:chOff x="762852" y="2623122"/>
                <a:chExt cx="7306880" cy="2411559"/>
              </a:xfrm>
            </p:grpSpPr>
            <p:grpSp>
              <p:nvGrpSpPr>
                <p:cNvPr id="351" name="Group 350">
                  <a:extLst>
                    <a:ext uri="{FF2B5EF4-FFF2-40B4-BE49-F238E27FC236}">
                      <a16:creationId xmlns:a16="http://schemas.microsoft.com/office/drawing/2014/main" id="{9868D339-D7ED-4946-9340-C5742DA78BAF}"/>
                    </a:ext>
                  </a:extLst>
                </p:cNvPr>
                <p:cNvGrpSpPr/>
                <p:nvPr/>
              </p:nvGrpSpPr>
              <p:grpSpPr>
                <a:xfrm>
                  <a:off x="5088030" y="3279240"/>
                  <a:ext cx="2981702" cy="1755441"/>
                  <a:chOff x="-695506" y="3629914"/>
                  <a:chExt cx="2981702" cy="1755441"/>
                </a:xfrm>
              </p:grpSpPr>
              <p:grpSp>
                <p:nvGrpSpPr>
                  <p:cNvPr id="135" name="Group 134">
                    <a:extLst>
                      <a:ext uri="{FF2B5EF4-FFF2-40B4-BE49-F238E27FC236}">
                        <a16:creationId xmlns:a16="http://schemas.microsoft.com/office/drawing/2014/main" id="{4E00F1FC-51D3-4B2D-A07C-287898FF905C}"/>
                      </a:ext>
                    </a:extLst>
                  </p:cNvPr>
                  <p:cNvGrpSpPr/>
                  <p:nvPr/>
                </p:nvGrpSpPr>
                <p:grpSpPr>
                  <a:xfrm>
                    <a:off x="-695506" y="3629914"/>
                    <a:ext cx="2981702" cy="1755441"/>
                    <a:chOff x="4701550" y="2300125"/>
                    <a:chExt cx="2126324" cy="1251847"/>
                  </a:xfrm>
                </p:grpSpPr>
                <p:grpSp>
                  <p:nvGrpSpPr>
                    <p:cNvPr id="136" name="Group 135">
                      <a:extLst>
                        <a:ext uri="{FF2B5EF4-FFF2-40B4-BE49-F238E27FC236}">
                          <a16:creationId xmlns:a16="http://schemas.microsoft.com/office/drawing/2014/main" id="{0384ED8D-953C-46C2-9F76-B817D626DDB0}"/>
                        </a:ext>
                      </a:extLst>
                    </p:cNvPr>
                    <p:cNvGrpSpPr/>
                    <p:nvPr/>
                  </p:nvGrpSpPr>
                  <p:grpSpPr>
                    <a:xfrm>
                      <a:off x="4701550" y="2300125"/>
                      <a:ext cx="370868" cy="219483"/>
                      <a:chOff x="4717696" y="2907778"/>
                      <a:chExt cx="370868" cy="219483"/>
                    </a:xfrm>
                  </p:grpSpPr>
                  <p:sp>
                    <p:nvSpPr>
                      <p:cNvPr id="151" name="Oval 150">
                        <a:extLst>
                          <a:ext uri="{FF2B5EF4-FFF2-40B4-BE49-F238E27FC236}">
                            <a16:creationId xmlns:a16="http://schemas.microsoft.com/office/drawing/2014/main" id="{5EB0338F-12D3-4626-989F-9BFAFC8B5DFC}"/>
                          </a:ext>
                        </a:extLst>
                      </p:cNvPr>
                      <p:cNvSpPr/>
                      <p:nvPr/>
                    </p:nvSpPr>
                    <p:spPr bwMode="auto">
                      <a:xfrm>
                        <a:off x="4970035" y="2991002"/>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68" name="TextBox 167">
                            <a:extLst>
                              <a:ext uri="{FF2B5EF4-FFF2-40B4-BE49-F238E27FC236}">
                                <a16:creationId xmlns:a16="http://schemas.microsoft.com/office/drawing/2014/main" id="{90F532E4-850D-44B8-BD0B-9A0088D305F0}"/>
                              </a:ext>
                            </a:extLst>
                          </p:cNvPr>
                          <p:cNvSpPr txBox="1"/>
                          <p:nvPr/>
                        </p:nvSpPr>
                        <p:spPr>
                          <a:xfrm>
                            <a:off x="4717696" y="2907778"/>
                            <a:ext cx="370868"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168" name="TextBox 167">
                            <a:extLst>
                              <a:ext uri="{FF2B5EF4-FFF2-40B4-BE49-F238E27FC236}">
                                <a16:creationId xmlns:a16="http://schemas.microsoft.com/office/drawing/2014/main" id="{90F532E4-850D-44B8-BD0B-9A0088D305F0}"/>
                              </a:ext>
                            </a:extLst>
                          </p:cNvPr>
                          <p:cNvSpPr txBox="1">
                            <a:spLocks noRot="1" noChangeAspect="1" noMove="1" noResize="1" noEditPoints="1" noAdjustHandles="1" noChangeArrowheads="1" noChangeShapeType="1" noTextEdit="1"/>
                          </p:cNvSpPr>
                          <p:nvPr/>
                        </p:nvSpPr>
                        <p:spPr>
                          <a:xfrm>
                            <a:off x="4717696" y="2907778"/>
                            <a:ext cx="370868" cy="219483"/>
                          </a:xfrm>
                          <a:prstGeom prst="rect">
                            <a:avLst/>
                          </a:prstGeom>
                          <a:blipFill>
                            <a:blip r:embed="rId36"/>
                            <a:stretch>
                              <a:fillRect/>
                            </a:stretch>
                          </a:blipFill>
                        </p:spPr>
                        <p:txBody>
                          <a:bodyPr/>
                          <a:lstStyle/>
                          <a:p>
                            <a:r>
                              <a:rPr lang="en-US">
                                <a:noFill/>
                              </a:rPr>
                              <a:t> </a:t>
                            </a:r>
                          </a:p>
                        </p:txBody>
                      </p:sp>
                    </mc:Fallback>
                  </mc:AlternateContent>
                </p:grpSp>
                <p:grpSp>
                  <p:nvGrpSpPr>
                    <p:cNvPr id="137" name="Group 136">
                      <a:extLst>
                        <a:ext uri="{FF2B5EF4-FFF2-40B4-BE49-F238E27FC236}">
                          <a16:creationId xmlns:a16="http://schemas.microsoft.com/office/drawing/2014/main" id="{2CF91F5D-D9DD-4577-B0F1-91360FD872C9}"/>
                        </a:ext>
                      </a:extLst>
                    </p:cNvPr>
                    <p:cNvGrpSpPr/>
                    <p:nvPr/>
                  </p:nvGrpSpPr>
                  <p:grpSpPr>
                    <a:xfrm>
                      <a:off x="4915828" y="3244195"/>
                      <a:ext cx="380232" cy="307777"/>
                      <a:chOff x="4723943" y="2593633"/>
                      <a:chExt cx="380232" cy="307777"/>
                    </a:xfrm>
                  </p:grpSpPr>
                  <p:sp>
                    <p:nvSpPr>
                      <p:cNvPr id="149" name="Oval 148">
                        <a:extLst>
                          <a:ext uri="{FF2B5EF4-FFF2-40B4-BE49-F238E27FC236}">
                            <a16:creationId xmlns:a16="http://schemas.microsoft.com/office/drawing/2014/main" id="{3DF963D1-3744-4A59-9584-97A0BB990E24}"/>
                          </a:ext>
                        </a:extLst>
                      </p:cNvPr>
                      <p:cNvSpPr/>
                      <p:nvPr/>
                    </p:nvSpPr>
                    <p:spPr bwMode="auto">
                      <a:xfrm>
                        <a:off x="4983684" y="271505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50" name="TextBox 149">
                            <a:extLst>
                              <a:ext uri="{FF2B5EF4-FFF2-40B4-BE49-F238E27FC236}">
                                <a16:creationId xmlns:a16="http://schemas.microsoft.com/office/drawing/2014/main" id="{4C25D417-EE5D-4647-94CB-08AC00F4E6F9}"/>
                              </a:ext>
                            </a:extLst>
                          </p:cNvPr>
                          <p:cNvSpPr txBox="1"/>
                          <p:nvPr/>
                        </p:nvSpPr>
                        <p:spPr>
                          <a:xfrm>
                            <a:off x="4723943" y="2593633"/>
                            <a:ext cx="38023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150" name="TextBox 149">
                            <a:extLst>
                              <a:ext uri="{FF2B5EF4-FFF2-40B4-BE49-F238E27FC236}">
                                <a16:creationId xmlns:a16="http://schemas.microsoft.com/office/drawing/2014/main" id="{4C25D417-EE5D-4647-94CB-08AC00F4E6F9}"/>
                              </a:ext>
                            </a:extLst>
                          </p:cNvPr>
                          <p:cNvSpPr txBox="1">
                            <a:spLocks noRot="1" noChangeAspect="1" noMove="1" noResize="1" noEditPoints="1" noAdjustHandles="1" noChangeArrowheads="1" noChangeShapeType="1" noTextEdit="1"/>
                          </p:cNvSpPr>
                          <p:nvPr/>
                        </p:nvSpPr>
                        <p:spPr>
                          <a:xfrm>
                            <a:off x="4723943" y="2593633"/>
                            <a:ext cx="380232" cy="307777"/>
                          </a:xfrm>
                          <a:prstGeom prst="rect">
                            <a:avLst/>
                          </a:prstGeom>
                          <a:blipFill>
                            <a:blip r:embed="rId37"/>
                            <a:stretch>
                              <a:fillRect/>
                            </a:stretch>
                          </a:blipFill>
                        </p:spPr>
                        <p:txBody>
                          <a:bodyPr/>
                          <a:lstStyle/>
                          <a:p>
                            <a:r>
                              <a:rPr lang="en-US">
                                <a:noFill/>
                              </a:rPr>
                              <a:t> </a:t>
                            </a:r>
                          </a:p>
                        </p:txBody>
                      </p:sp>
                    </mc:Fallback>
                  </mc:AlternateContent>
                </p:grpSp>
                <p:grpSp>
                  <p:nvGrpSpPr>
                    <p:cNvPr id="138" name="Group 137">
                      <a:extLst>
                        <a:ext uri="{FF2B5EF4-FFF2-40B4-BE49-F238E27FC236}">
                          <a16:creationId xmlns:a16="http://schemas.microsoft.com/office/drawing/2014/main" id="{E6238788-D2B7-46BA-BAF3-FB0DF01D98AC}"/>
                        </a:ext>
                      </a:extLst>
                    </p:cNvPr>
                    <p:cNvGrpSpPr/>
                    <p:nvPr/>
                  </p:nvGrpSpPr>
                  <p:grpSpPr>
                    <a:xfrm>
                      <a:off x="5492257" y="3064607"/>
                      <a:ext cx="180232" cy="219483"/>
                      <a:chOff x="4771662" y="3136402"/>
                      <a:chExt cx="180232" cy="219483"/>
                    </a:xfrm>
                  </p:grpSpPr>
                  <p:sp>
                    <p:nvSpPr>
                      <p:cNvPr id="146" name="Oval 145">
                        <a:extLst>
                          <a:ext uri="{FF2B5EF4-FFF2-40B4-BE49-F238E27FC236}">
                            <a16:creationId xmlns:a16="http://schemas.microsoft.com/office/drawing/2014/main" id="{9CF41D36-CD07-4C9F-9D60-11CFE8052D0A}"/>
                          </a:ext>
                        </a:extLst>
                      </p:cNvPr>
                      <p:cNvSpPr/>
                      <p:nvPr/>
                    </p:nvSpPr>
                    <p:spPr bwMode="auto">
                      <a:xfrm>
                        <a:off x="4870417" y="3157407"/>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48" name="TextBox 147">
                            <a:extLst>
                              <a:ext uri="{FF2B5EF4-FFF2-40B4-BE49-F238E27FC236}">
                                <a16:creationId xmlns:a16="http://schemas.microsoft.com/office/drawing/2014/main" id="{011F195A-7DB0-4CC0-BF8F-6EF01D477B33}"/>
                              </a:ext>
                            </a:extLst>
                          </p:cNvPr>
                          <p:cNvSpPr txBox="1"/>
                          <p:nvPr/>
                        </p:nvSpPr>
                        <p:spPr>
                          <a:xfrm>
                            <a:off x="4771662" y="3136402"/>
                            <a:ext cx="180232"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148" name="TextBox 147">
                            <a:extLst>
                              <a:ext uri="{FF2B5EF4-FFF2-40B4-BE49-F238E27FC236}">
                                <a16:creationId xmlns:a16="http://schemas.microsoft.com/office/drawing/2014/main" id="{011F195A-7DB0-4CC0-BF8F-6EF01D477B33}"/>
                              </a:ext>
                            </a:extLst>
                          </p:cNvPr>
                          <p:cNvSpPr txBox="1">
                            <a:spLocks noRot="1" noChangeAspect="1" noMove="1" noResize="1" noEditPoints="1" noAdjustHandles="1" noChangeArrowheads="1" noChangeShapeType="1" noTextEdit="1"/>
                          </p:cNvSpPr>
                          <p:nvPr/>
                        </p:nvSpPr>
                        <p:spPr>
                          <a:xfrm>
                            <a:off x="4771662" y="3136402"/>
                            <a:ext cx="180232" cy="219483"/>
                          </a:xfrm>
                          <a:prstGeom prst="rect">
                            <a:avLst/>
                          </a:prstGeom>
                          <a:blipFill>
                            <a:blip r:embed="rId38"/>
                            <a:stretch>
                              <a:fillRect r="-9756"/>
                            </a:stretch>
                          </a:blipFill>
                        </p:spPr>
                        <p:txBody>
                          <a:bodyPr/>
                          <a:lstStyle/>
                          <a:p>
                            <a:r>
                              <a:rPr lang="en-US">
                                <a:noFill/>
                              </a:rPr>
                              <a:t> </a:t>
                            </a:r>
                          </a:p>
                        </p:txBody>
                      </p:sp>
                    </mc:Fallback>
                  </mc:AlternateContent>
                </p:grpSp>
                <p:grpSp>
                  <p:nvGrpSpPr>
                    <p:cNvPr id="139" name="Group 138">
                      <a:extLst>
                        <a:ext uri="{FF2B5EF4-FFF2-40B4-BE49-F238E27FC236}">
                          <a16:creationId xmlns:a16="http://schemas.microsoft.com/office/drawing/2014/main" id="{2AB93F87-C0A7-4689-A272-6095C7DBFD24}"/>
                        </a:ext>
                      </a:extLst>
                    </p:cNvPr>
                    <p:cNvGrpSpPr/>
                    <p:nvPr/>
                  </p:nvGrpSpPr>
                  <p:grpSpPr>
                    <a:xfrm>
                      <a:off x="5925466" y="3092379"/>
                      <a:ext cx="216807" cy="219483"/>
                      <a:chOff x="4759307" y="2628172"/>
                      <a:chExt cx="216807" cy="219483"/>
                    </a:xfrm>
                  </p:grpSpPr>
                  <p:sp>
                    <p:nvSpPr>
                      <p:cNvPr id="143" name="Oval 142">
                        <a:extLst>
                          <a:ext uri="{FF2B5EF4-FFF2-40B4-BE49-F238E27FC236}">
                            <a16:creationId xmlns:a16="http://schemas.microsoft.com/office/drawing/2014/main" id="{F1AD952F-9E5A-42B7-8A05-55E27C8B5A7A}"/>
                          </a:ext>
                        </a:extLst>
                      </p:cNvPr>
                      <p:cNvSpPr/>
                      <p:nvPr/>
                    </p:nvSpPr>
                    <p:spPr bwMode="auto">
                      <a:xfrm>
                        <a:off x="4882570" y="2664423"/>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44" name="TextBox 143">
                            <a:extLst>
                              <a:ext uri="{FF2B5EF4-FFF2-40B4-BE49-F238E27FC236}">
                                <a16:creationId xmlns:a16="http://schemas.microsoft.com/office/drawing/2014/main" id="{3BE97B4B-34E8-453A-909B-993F0161895E}"/>
                              </a:ext>
                            </a:extLst>
                          </p:cNvPr>
                          <p:cNvSpPr txBox="1"/>
                          <p:nvPr/>
                        </p:nvSpPr>
                        <p:spPr>
                          <a:xfrm>
                            <a:off x="4759307" y="2628172"/>
                            <a:ext cx="216807"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144" name="TextBox 143">
                            <a:extLst>
                              <a:ext uri="{FF2B5EF4-FFF2-40B4-BE49-F238E27FC236}">
                                <a16:creationId xmlns:a16="http://schemas.microsoft.com/office/drawing/2014/main" id="{3BE97B4B-34E8-453A-909B-993F0161895E}"/>
                              </a:ext>
                            </a:extLst>
                          </p:cNvPr>
                          <p:cNvSpPr txBox="1">
                            <a:spLocks noRot="1" noChangeAspect="1" noMove="1" noResize="1" noEditPoints="1" noAdjustHandles="1" noChangeArrowheads="1" noChangeShapeType="1" noTextEdit="1"/>
                          </p:cNvSpPr>
                          <p:nvPr/>
                        </p:nvSpPr>
                        <p:spPr>
                          <a:xfrm>
                            <a:off x="4759307" y="2628172"/>
                            <a:ext cx="216807" cy="219483"/>
                          </a:xfrm>
                          <a:prstGeom prst="rect">
                            <a:avLst/>
                          </a:prstGeom>
                          <a:blipFill>
                            <a:blip r:embed="rId39"/>
                            <a:stretch>
                              <a:fillRect/>
                            </a:stretch>
                          </a:blipFill>
                        </p:spPr>
                        <p:txBody>
                          <a:bodyPr/>
                          <a:lstStyle/>
                          <a:p>
                            <a:r>
                              <a:rPr lang="en-US">
                                <a:noFill/>
                              </a:rPr>
                              <a:t> </a:t>
                            </a:r>
                          </a:p>
                        </p:txBody>
                      </p:sp>
                    </mc:Fallback>
                  </mc:AlternateContent>
                </p:grpSp>
                <p:grpSp>
                  <p:nvGrpSpPr>
                    <p:cNvPr id="140" name="Group 139">
                      <a:extLst>
                        <a:ext uri="{FF2B5EF4-FFF2-40B4-BE49-F238E27FC236}">
                          <a16:creationId xmlns:a16="http://schemas.microsoft.com/office/drawing/2014/main" id="{8DC05053-1C8E-4520-AD06-53F7B2449A93}"/>
                        </a:ext>
                      </a:extLst>
                    </p:cNvPr>
                    <p:cNvGrpSpPr/>
                    <p:nvPr/>
                  </p:nvGrpSpPr>
                  <p:grpSpPr>
                    <a:xfrm>
                      <a:off x="6571826" y="3224559"/>
                      <a:ext cx="256048" cy="245837"/>
                      <a:chOff x="4750495" y="3286746"/>
                      <a:chExt cx="256048" cy="245837"/>
                    </a:xfrm>
                  </p:grpSpPr>
                  <p:sp>
                    <p:nvSpPr>
                      <p:cNvPr id="141" name="Oval 140">
                        <a:extLst>
                          <a:ext uri="{FF2B5EF4-FFF2-40B4-BE49-F238E27FC236}">
                            <a16:creationId xmlns:a16="http://schemas.microsoft.com/office/drawing/2014/main" id="{C4F6AF33-B2F0-43D1-AC83-DCB1AB8B7A50}"/>
                          </a:ext>
                        </a:extLst>
                      </p:cNvPr>
                      <p:cNvSpPr/>
                      <p:nvPr/>
                    </p:nvSpPr>
                    <p:spPr bwMode="auto">
                      <a:xfrm>
                        <a:off x="4930289" y="3486864"/>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42" name="TextBox 141">
                            <a:extLst>
                              <a:ext uri="{FF2B5EF4-FFF2-40B4-BE49-F238E27FC236}">
                                <a16:creationId xmlns:a16="http://schemas.microsoft.com/office/drawing/2014/main" id="{C3D08727-AC09-4896-9CC4-770D5AE06531}"/>
                              </a:ext>
                            </a:extLst>
                          </p:cNvPr>
                          <p:cNvSpPr txBox="1"/>
                          <p:nvPr/>
                        </p:nvSpPr>
                        <p:spPr>
                          <a:xfrm>
                            <a:off x="4750495" y="3286746"/>
                            <a:ext cx="256048"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142" name="TextBox 141">
                            <a:extLst>
                              <a:ext uri="{FF2B5EF4-FFF2-40B4-BE49-F238E27FC236}">
                                <a16:creationId xmlns:a16="http://schemas.microsoft.com/office/drawing/2014/main" id="{C3D08727-AC09-4896-9CC4-770D5AE06531}"/>
                              </a:ext>
                            </a:extLst>
                          </p:cNvPr>
                          <p:cNvSpPr txBox="1">
                            <a:spLocks noRot="1" noChangeAspect="1" noMove="1" noResize="1" noEditPoints="1" noAdjustHandles="1" noChangeArrowheads="1" noChangeShapeType="1" noTextEdit="1"/>
                          </p:cNvSpPr>
                          <p:nvPr/>
                        </p:nvSpPr>
                        <p:spPr>
                          <a:xfrm>
                            <a:off x="4750495" y="3286746"/>
                            <a:ext cx="256048" cy="219483"/>
                          </a:xfrm>
                          <a:prstGeom prst="rect">
                            <a:avLst/>
                          </a:prstGeom>
                          <a:blipFill>
                            <a:blip r:embed="rId40"/>
                            <a:stretch>
                              <a:fillRect/>
                            </a:stretch>
                          </a:blipFill>
                        </p:spPr>
                        <p:txBody>
                          <a:bodyPr/>
                          <a:lstStyle/>
                          <a:p>
                            <a:r>
                              <a:rPr lang="en-US">
                                <a:noFill/>
                              </a:rPr>
                              <a:t> </a:t>
                            </a:r>
                          </a:p>
                        </p:txBody>
                      </p:sp>
                    </mc:Fallback>
                  </mc:AlternateContent>
                </p:grpSp>
              </p:grpSp>
              <p:grpSp>
                <p:nvGrpSpPr>
                  <p:cNvPr id="107" name="Group 106">
                    <a:extLst>
                      <a:ext uri="{FF2B5EF4-FFF2-40B4-BE49-F238E27FC236}">
                        <a16:creationId xmlns:a16="http://schemas.microsoft.com/office/drawing/2014/main" id="{43B31184-164D-4A1B-A6F4-EAEC758C6540}"/>
                      </a:ext>
                    </a:extLst>
                  </p:cNvPr>
                  <p:cNvGrpSpPr/>
                  <p:nvPr/>
                </p:nvGrpSpPr>
                <p:grpSpPr>
                  <a:xfrm>
                    <a:off x="-435477" y="3937698"/>
                    <a:ext cx="2542147" cy="1296315"/>
                    <a:chOff x="1462695" y="3415049"/>
                    <a:chExt cx="1812867" cy="924432"/>
                  </a:xfrm>
                </p:grpSpPr>
                <p:cxnSp>
                  <p:nvCxnSpPr>
                    <p:cNvPr id="130" name="Straight Connector 129">
                      <a:extLst>
                        <a:ext uri="{FF2B5EF4-FFF2-40B4-BE49-F238E27FC236}">
                          <a16:creationId xmlns:a16="http://schemas.microsoft.com/office/drawing/2014/main" id="{025A1591-988A-41D6-B8FE-6E3E90406553}"/>
                        </a:ext>
                      </a:extLst>
                    </p:cNvPr>
                    <p:cNvCxnSpPr>
                      <a:cxnSpLocks/>
                      <a:stCxn id="168" idx="2"/>
                      <a:endCxn id="150" idx="0"/>
                    </p:cNvCxnSpPr>
                    <p:nvPr/>
                  </p:nvCxnSpPr>
                  <p:spPr bwMode="auto">
                    <a:xfrm>
                      <a:off x="1462695" y="3415049"/>
                      <a:ext cx="218960" cy="724587"/>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131" name="Straight Connector 130">
                      <a:extLst>
                        <a:ext uri="{FF2B5EF4-FFF2-40B4-BE49-F238E27FC236}">
                          <a16:creationId xmlns:a16="http://schemas.microsoft.com/office/drawing/2014/main" id="{AA389F5F-C680-42E7-91B9-4C9B20E700F6}"/>
                        </a:ext>
                      </a:extLst>
                    </p:cNvPr>
                    <p:cNvCxnSpPr>
                      <a:cxnSpLocks/>
                      <a:stCxn id="148" idx="1"/>
                      <a:endCxn id="150" idx="3"/>
                    </p:cNvCxnSpPr>
                    <p:nvPr/>
                  </p:nvCxnSpPr>
                  <p:spPr bwMode="auto">
                    <a:xfrm flipH="1">
                      <a:off x="1871772" y="4069785"/>
                      <a:ext cx="196197" cy="223735"/>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132" name="Straight Connector 131">
                      <a:extLst>
                        <a:ext uri="{FF2B5EF4-FFF2-40B4-BE49-F238E27FC236}">
                          <a16:creationId xmlns:a16="http://schemas.microsoft.com/office/drawing/2014/main" id="{FE60CC55-A5F1-48C6-88CF-39254767149A}"/>
                        </a:ext>
                      </a:extLst>
                    </p:cNvPr>
                    <p:cNvCxnSpPr>
                      <a:cxnSpLocks/>
                      <a:stCxn id="148" idx="3"/>
                      <a:endCxn id="144" idx="1"/>
                    </p:cNvCxnSpPr>
                    <p:nvPr/>
                  </p:nvCxnSpPr>
                  <p:spPr bwMode="auto">
                    <a:xfrm>
                      <a:off x="2248201" y="4069784"/>
                      <a:ext cx="252977" cy="27773"/>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133" name="Straight Connector 132">
                      <a:extLst>
                        <a:ext uri="{FF2B5EF4-FFF2-40B4-BE49-F238E27FC236}">
                          <a16:creationId xmlns:a16="http://schemas.microsoft.com/office/drawing/2014/main" id="{22FE6BE5-38D5-43C7-89DE-59B63A858D57}"/>
                        </a:ext>
                      </a:extLst>
                    </p:cNvPr>
                    <p:cNvCxnSpPr>
                      <a:cxnSpLocks/>
                      <a:stCxn id="142" idx="2"/>
                      <a:endCxn id="144" idx="3"/>
                    </p:cNvCxnSpPr>
                    <p:nvPr/>
                  </p:nvCxnSpPr>
                  <p:spPr bwMode="auto">
                    <a:xfrm flipH="1" flipV="1">
                      <a:off x="2717984" y="4097560"/>
                      <a:ext cx="557578" cy="241921"/>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grpSp>
            </p:grpSp>
            <p:grpSp>
              <p:nvGrpSpPr>
                <p:cNvPr id="348" name="Group 347">
                  <a:extLst>
                    <a:ext uri="{FF2B5EF4-FFF2-40B4-BE49-F238E27FC236}">
                      <a16:creationId xmlns:a16="http://schemas.microsoft.com/office/drawing/2014/main" id="{E7E65B56-139A-40F7-AB96-5341DC52ECB2}"/>
                    </a:ext>
                  </a:extLst>
                </p:cNvPr>
                <p:cNvGrpSpPr/>
                <p:nvPr/>
              </p:nvGrpSpPr>
              <p:grpSpPr>
                <a:xfrm>
                  <a:off x="762852" y="2623122"/>
                  <a:ext cx="4041499" cy="2120974"/>
                  <a:chOff x="762852" y="2623122"/>
                  <a:chExt cx="4041499" cy="2120974"/>
                </a:xfrm>
              </p:grpSpPr>
              <mc:AlternateContent xmlns:mc="http://schemas.openxmlformats.org/markup-compatibility/2006" xmlns:a14="http://schemas.microsoft.com/office/drawing/2010/main">
                <mc:Choice Requires="a14">
                  <p:sp>
                    <p:nvSpPr>
                      <p:cNvPr id="329" name="Cube 328">
                        <a:extLst>
                          <a:ext uri="{FF2B5EF4-FFF2-40B4-BE49-F238E27FC236}">
                            <a16:creationId xmlns:a16="http://schemas.microsoft.com/office/drawing/2014/main" id="{95CC99E6-35A5-4CA2-819D-107220320B38}"/>
                          </a:ext>
                        </a:extLst>
                      </p:cNvPr>
                      <p:cNvSpPr/>
                      <p:nvPr/>
                    </p:nvSpPr>
                    <p:spPr bwMode="auto">
                      <a:xfrm>
                        <a:off x="762852" y="4102506"/>
                        <a:ext cx="1313231" cy="641590"/>
                      </a:xfrm>
                      <a:prstGeom prst="cub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sSub>
                                <m:sSubPr>
                                  <m:ctrlPr>
                                    <a:rPr lang="en-US" sz="2400" i="1" dirty="0" smtClean="0">
                                      <a:latin typeface="Cambria Math" panose="02040503050406030204" pitchFamily="18" charset="0"/>
                                    </a:rPr>
                                  </m:ctrlPr>
                                </m:sSubPr>
                                <m:e>
                                  <m:r>
                                    <a:rPr lang="en-US" sz="2400" i="1" dirty="0">
                                      <a:latin typeface="Cambria Math" panose="02040503050406030204" pitchFamily="18" charset="0"/>
                                    </a:rPr>
                                    <m:t>𝑀</m:t>
                                  </m:r>
                                </m:e>
                                <m:sub>
                                  <m:r>
                                    <a:rPr lang="en-US" sz="2400" b="0" i="1" dirty="0" smtClean="0">
                                      <a:latin typeface="Cambria Math" panose="02040503050406030204" pitchFamily="18" charset="0"/>
                                    </a:rPr>
                                    <m:t>𝑆</m:t>
                                  </m:r>
                                </m:sub>
                              </m:sSub>
                            </m:oMath>
                          </m:oMathPara>
                        </a14:m>
                        <a:endParaRPr lang="en-US" sz="2400">
                          <a:latin typeface="Times" pitchFamily="18" charset="0"/>
                        </a:endParaRPr>
                      </a:p>
                    </p:txBody>
                  </p:sp>
                </mc:Choice>
                <mc:Fallback xmlns="">
                  <p:sp>
                    <p:nvSpPr>
                      <p:cNvPr id="329" name="Cube 328">
                        <a:extLst>
                          <a:ext uri="{FF2B5EF4-FFF2-40B4-BE49-F238E27FC236}">
                            <a16:creationId xmlns:a16="http://schemas.microsoft.com/office/drawing/2014/main" id="{95CC99E6-35A5-4CA2-819D-107220320B38}"/>
                          </a:ext>
                        </a:extLst>
                      </p:cNvPr>
                      <p:cNvSpPr>
                        <a:spLocks noRot="1" noChangeAspect="1" noMove="1" noResize="1" noEditPoints="1" noAdjustHandles="1" noChangeArrowheads="1" noChangeShapeType="1" noTextEdit="1"/>
                      </p:cNvSpPr>
                      <p:nvPr/>
                    </p:nvSpPr>
                    <p:spPr bwMode="auto">
                      <a:xfrm>
                        <a:off x="762852" y="4102506"/>
                        <a:ext cx="1313231" cy="641590"/>
                      </a:xfrm>
                      <a:prstGeom prst="cube">
                        <a:avLst/>
                      </a:prstGeom>
                      <a:blipFill>
                        <a:blip r:embed="rId41"/>
                        <a:stretch>
                          <a:fillRect/>
                        </a:stretch>
                      </a:blipFill>
                      <a:ln w="9525"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332" name="Straight Arrow Connector 331">
                    <a:extLst>
                      <a:ext uri="{FF2B5EF4-FFF2-40B4-BE49-F238E27FC236}">
                        <a16:creationId xmlns:a16="http://schemas.microsoft.com/office/drawing/2014/main" id="{8EC17187-255B-4E7A-A728-B508E2B8CBBC}"/>
                      </a:ext>
                    </a:extLst>
                  </p:cNvPr>
                  <p:cNvCxnSpPr/>
                  <p:nvPr/>
                </p:nvCxnSpPr>
                <p:spPr bwMode="auto">
                  <a:xfrm>
                    <a:off x="1463930" y="2623122"/>
                    <a:ext cx="0" cy="1410840"/>
                  </a:xfrm>
                  <a:prstGeom prst="straightConnector1">
                    <a:avLst/>
                  </a:prstGeom>
                  <a:solidFill>
                    <a:schemeClr val="accent1"/>
                  </a:solidFill>
                  <a:ln w="28575" cap="flat" cmpd="sng" algn="ctr">
                    <a:solidFill>
                      <a:srgbClr val="00B0F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3" name="Straight Arrow Connector 332">
                    <a:extLst>
                      <a:ext uri="{FF2B5EF4-FFF2-40B4-BE49-F238E27FC236}">
                        <a16:creationId xmlns:a16="http://schemas.microsoft.com/office/drawing/2014/main" id="{6F4ABFF6-19CC-49C7-9918-D829978847AD}"/>
                      </a:ext>
                    </a:extLst>
                  </p:cNvPr>
                  <p:cNvCxnSpPr>
                    <a:cxnSpLocks/>
                  </p:cNvCxnSpPr>
                  <p:nvPr/>
                </p:nvCxnSpPr>
                <p:spPr bwMode="auto">
                  <a:xfrm>
                    <a:off x="2157868" y="4372695"/>
                    <a:ext cx="2646483" cy="0"/>
                  </a:xfrm>
                  <a:prstGeom prst="straightConnector1">
                    <a:avLst/>
                  </a:prstGeom>
                  <a:solidFill>
                    <a:schemeClr val="accent1"/>
                  </a:solidFill>
                  <a:ln w="28575" cap="flat" cmpd="sng" algn="ctr">
                    <a:solidFill>
                      <a:srgbClr val="00B0F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353" name="TextBox 352">
                <a:extLst>
                  <a:ext uri="{FF2B5EF4-FFF2-40B4-BE49-F238E27FC236}">
                    <a16:creationId xmlns:a16="http://schemas.microsoft.com/office/drawing/2014/main" id="{68012E25-9119-4AA1-B9E7-B6F83867060D}"/>
                  </a:ext>
                </a:extLst>
              </p:cNvPr>
              <p:cNvSpPr txBox="1"/>
              <p:nvPr/>
            </p:nvSpPr>
            <p:spPr>
              <a:xfrm>
                <a:off x="563419" y="4773359"/>
                <a:ext cx="1785938" cy="369332"/>
              </a:xfrm>
              <a:prstGeom prst="rect">
                <a:avLst/>
              </a:prstGeom>
              <a:noFill/>
            </p:spPr>
            <p:txBody>
              <a:bodyPr wrap="none" rtlCol="0">
                <a:spAutoFit/>
              </a:bodyPr>
              <a:lstStyle/>
              <a:p>
                <a:pPr algn="ctr"/>
                <a:r>
                  <a:rPr lang="en-US"/>
                  <a:t>Transfer function</a:t>
                </a:r>
              </a:p>
            </p:txBody>
          </p:sp>
        </p:grpSp>
        <p:grpSp>
          <p:nvGrpSpPr>
            <p:cNvPr id="228" name="Group 227">
              <a:extLst>
                <a:ext uri="{FF2B5EF4-FFF2-40B4-BE49-F238E27FC236}">
                  <a16:creationId xmlns:a16="http://schemas.microsoft.com/office/drawing/2014/main" id="{06BB2E52-D266-468F-8F32-95EB473B7BC9}"/>
                </a:ext>
              </a:extLst>
            </p:cNvPr>
            <p:cNvGrpSpPr/>
            <p:nvPr/>
          </p:nvGrpSpPr>
          <p:grpSpPr>
            <a:xfrm>
              <a:off x="793280" y="3091464"/>
              <a:ext cx="1310637" cy="577981"/>
              <a:chOff x="3640784" y="2891461"/>
              <a:chExt cx="3096084" cy="1365350"/>
            </a:xfrm>
          </p:grpSpPr>
          <p:grpSp>
            <p:nvGrpSpPr>
              <p:cNvPr id="229" name="Group 228">
                <a:extLst>
                  <a:ext uri="{FF2B5EF4-FFF2-40B4-BE49-F238E27FC236}">
                    <a16:creationId xmlns:a16="http://schemas.microsoft.com/office/drawing/2014/main" id="{FD93606F-45CA-4C5B-BE53-51FC1551E198}"/>
                  </a:ext>
                </a:extLst>
              </p:cNvPr>
              <p:cNvGrpSpPr/>
              <p:nvPr/>
            </p:nvGrpSpPr>
            <p:grpSpPr>
              <a:xfrm>
                <a:off x="3640784" y="2891461"/>
                <a:ext cx="3096084" cy="1365350"/>
                <a:chOff x="4698484" y="2416487"/>
                <a:chExt cx="2152250" cy="949130"/>
              </a:xfrm>
            </p:grpSpPr>
            <p:grpSp>
              <p:nvGrpSpPr>
                <p:cNvPr id="235" name="Group 234">
                  <a:extLst>
                    <a:ext uri="{FF2B5EF4-FFF2-40B4-BE49-F238E27FC236}">
                      <a16:creationId xmlns:a16="http://schemas.microsoft.com/office/drawing/2014/main" id="{16202951-30A4-42C0-980C-3F738915128F}"/>
                    </a:ext>
                  </a:extLst>
                </p:cNvPr>
                <p:cNvGrpSpPr/>
                <p:nvPr/>
              </p:nvGrpSpPr>
              <p:grpSpPr>
                <a:xfrm>
                  <a:off x="4698484" y="3012425"/>
                  <a:ext cx="275835" cy="213952"/>
                  <a:chOff x="4714630" y="3620078"/>
                  <a:chExt cx="275835" cy="213952"/>
                </a:xfrm>
              </p:grpSpPr>
              <p:sp>
                <p:nvSpPr>
                  <p:cNvPr id="248" name="Oval 247">
                    <a:extLst>
                      <a:ext uri="{FF2B5EF4-FFF2-40B4-BE49-F238E27FC236}">
                        <a16:creationId xmlns:a16="http://schemas.microsoft.com/office/drawing/2014/main" id="{0FABB358-6831-46B4-8820-D32CD0A2639D}"/>
                      </a:ext>
                    </a:extLst>
                  </p:cNvPr>
                  <p:cNvSpPr/>
                  <p:nvPr/>
                </p:nvSpPr>
                <p:spPr bwMode="auto">
                  <a:xfrm>
                    <a:off x="4900551" y="3666566"/>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49" name="TextBox 248">
                        <a:extLst>
                          <a:ext uri="{FF2B5EF4-FFF2-40B4-BE49-F238E27FC236}">
                            <a16:creationId xmlns:a16="http://schemas.microsoft.com/office/drawing/2014/main" id="{A00C2F8C-6A51-4944-97F7-104C71D6A067}"/>
                          </a:ext>
                        </a:extLst>
                      </p:cNvPr>
                      <p:cNvSpPr txBox="1"/>
                      <p:nvPr/>
                    </p:nvSpPr>
                    <p:spPr>
                      <a:xfrm>
                        <a:off x="4714630" y="3620078"/>
                        <a:ext cx="275835"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249" name="TextBox 248">
                        <a:extLst>
                          <a:ext uri="{FF2B5EF4-FFF2-40B4-BE49-F238E27FC236}">
                            <a16:creationId xmlns:a16="http://schemas.microsoft.com/office/drawing/2014/main" id="{A00C2F8C-6A51-4944-97F7-104C71D6A067}"/>
                          </a:ext>
                        </a:extLst>
                      </p:cNvPr>
                      <p:cNvSpPr txBox="1">
                        <a:spLocks noRot="1" noChangeAspect="1" noMove="1" noResize="1" noEditPoints="1" noAdjustHandles="1" noChangeArrowheads="1" noChangeShapeType="1" noTextEdit="1"/>
                      </p:cNvSpPr>
                      <p:nvPr/>
                    </p:nvSpPr>
                    <p:spPr>
                      <a:xfrm>
                        <a:off x="4714630" y="3620078"/>
                        <a:ext cx="275835" cy="213952"/>
                      </a:xfrm>
                      <a:prstGeom prst="rect">
                        <a:avLst/>
                      </a:prstGeom>
                      <a:blipFill>
                        <a:blip r:embed="rId15"/>
                        <a:stretch>
                          <a:fillRect r="-53571" b="-128571"/>
                        </a:stretch>
                      </a:blipFill>
                    </p:spPr>
                    <p:txBody>
                      <a:bodyPr/>
                      <a:lstStyle/>
                      <a:p>
                        <a:r>
                          <a:rPr lang="en-US">
                            <a:noFill/>
                          </a:rPr>
                          <a:t> </a:t>
                        </a:r>
                      </a:p>
                    </p:txBody>
                  </p:sp>
                </mc:Fallback>
              </mc:AlternateContent>
            </p:grpSp>
            <p:grpSp>
              <p:nvGrpSpPr>
                <p:cNvPr id="236" name="Group 235">
                  <a:extLst>
                    <a:ext uri="{FF2B5EF4-FFF2-40B4-BE49-F238E27FC236}">
                      <a16:creationId xmlns:a16="http://schemas.microsoft.com/office/drawing/2014/main" id="{C0B5D214-469C-4C0D-AEA7-A27165C64779}"/>
                    </a:ext>
                  </a:extLst>
                </p:cNvPr>
                <p:cNvGrpSpPr/>
                <p:nvPr/>
              </p:nvGrpSpPr>
              <p:grpSpPr>
                <a:xfrm>
                  <a:off x="5060238" y="2753022"/>
                  <a:ext cx="212198" cy="213952"/>
                  <a:chOff x="4868353" y="2102460"/>
                  <a:chExt cx="212198" cy="213952"/>
                </a:xfrm>
              </p:grpSpPr>
              <p:sp>
                <p:nvSpPr>
                  <p:cNvPr id="246" name="Oval 245">
                    <a:extLst>
                      <a:ext uri="{FF2B5EF4-FFF2-40B4-BE49-F238E27FC236}">
                        <a16:creationId xmlns:a16="http://schemas.microsoft.com/office/drawing/2014/main" id="{01BA0AAC-0C4D-4F12-9BD9-6EF2A84F49AF}"/>
                      </a:ext>
                    </a:extLst>
                  </p:cNvPr>
                  <p:cNvSpPr/>
                  <p:nvPr/>
                </p:nvSpPr>
                <p:spPr bwMode="auto">
                  <a:xfrm>
                    <a:off x="4982328" y="2139682"/>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47" name="TextBox 246">
                        <a:extLst>
                          <a:ext uri="{FF2B5EF4-FFF2-40B4-BE49-F238E27FC236}">
                            <a16:creationId xmlns:a16="http://schemas.microsoft.com/office/drawing/2014/main" id="{97515135-CA4F-42F5-BF44-763B83CCFAEE}"/>
                          </a:ext>
                        </a:extLst>
                      </p:cNvPr>
                      <p:cNvSpPr txBox="1"/>
                      <p:nvPr/>
                    </p:nvSpPr>
                    <p:spPr>
                      <a:xfrm>
                        <a:off x="4868353" y="2102460"/>
                        <a:ext cx="212198" cy="2139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247" name="TextBox 246">
                        <a:extLst>
                          <a:ext uri="{FF2B5EF4-FFF2-40B4-BE49-F238E27FC236}">
                            <a16:creationId xmlns:a16="http://schemas.microsoft.com/office/drawing/2014/main" id="{97515135-CA4F-42F5-BF44-763B83CCFAEE}"/>
                          </a:ext>
                        </a:extLst>
                      </p:cNvPr>
                      <p:cNvSpPr txBox="1">
                        <a:spLocks noRot="1" noChangeAspect="1" noMove="1" noResize="1" noEditPoints="1" noAdjustHandles="1" noChangeArrowheads="1" noChangeShapeType="1" noTextEdit="1"/>
                      </p:cNvSpPr>
                      <p:nvPr/>
                    </p:nvSpPr>
                    <p:spPr>
                      <a:xfrm>
                        <a:off x="4868353" y="2102460"/>
                        <a:ext cx="212198" cy="213952"/>
                      </a:xfrm>
                      <a:prstGeom prst="rect">
                        <a:avLst/>
                      </a:prstGeom>
                      <a:blipFill>
                        <a:blip r:embed="rId16"/>
                        <a:stretch>
                          <a:fillRect r="-95238" b="-128571"/>
                        </a:stretch>
                      </a:blipFill>
                    </p:spPr>
                    <p:txBody>
                      <a:bodyPr/>
                      <a:lstStyle/>
                      <a:p>
                        <a:r>
                          <a:rPr lang="en-US">
                            <a:noFill/>
                          </a:rPr>
                          <a:t> </a:t>
                        </a:r>
                      </a:p>
                    </p:txBody>
                  </p:sp>
                </mc:Fallback>
              </mc:AlternateContent>
            </p:grpSp>
            <p:grpSp>
              <p:nvGrpSpPr>
                <p:cNvPr id="237" name="Group 236">
                  <a:extLst>
                    <a:ext uri="{FF2B5EF4-FFF2-40B4-BE49-F238E27FC236}">
                      <a16:creationId xmlns:a16="http://schemas.microsoft.com/office/drawing/2014/main" id="{98AF118F-BD65-4778-81F8-4B8BADC91E2B}"/>
                    </a:ext>
                  </a:extLst>
                </p:cNvPr>
                <p:cNvGrpSpPr/>
                <p:nvPr/>
              </p:nvGrpSpPr>
              <p:grpSpPr>
                <a:xfrm>
                  <a:off x="5541533" y="2416487"/>
                  <a:ext cx="230530" cy="213953"/>
                  <a:chOff x="4820938" y="2488282"/>
                  <a:chExt cx="230530" cy="213953"/>
                </a:xfrm>
              </p:grpSpPr>
              <p:sp>
                <p:nvSpPr>
                  <p:cNvPr id="244" name="Oval 243">
                    <a:extLst>
                      <a:ext uri="{FF2B5EF4-FFF2-40B4-BE49-F238E27FC236}">
                        <a16:creationId xmlns:a16="http://schemas.microsoft.com/office/drawing/2014/main" id="{767E4A97-F6ED-439B-AEA8-A70C29464963}"/>
                      </a:ext>
                    </a:extLst>
                  </p:cNvPr>
                  <p:cNvSpPr/>
                  <p:nvPr/>
                </p:nvSpPr>
                <p:spPr bwMode="auto">
                  <a:xfrm>
                    <a:off x="4972020" y="2522608"/>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45" name="TextBox 244">
                        <a:extLst>
                          <a:ext uri="{FF2B5EF4-FFF2-40B4-BE49-F238E27FC236}">
                            <a16:creationId xmlns:a16="http://schemas.microsoft.com/office/drawing/2014/main" id="{7AC56BC6-1D43-41C9-9B51-819E6935091F}"/>
                          </a:ext>
                        </a:extLst>
                      </p:cNvPr>
                      <p:cNvSpPr txBox="1"/>
                      <p:nvPr/>
                    </p:nvSpPr>
                    <p:spPr>
                      <a:xfrm>
                        <a:off x="4820938" y="2488282"/>
                        <a:ext cx="230530" cy="21395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245" name="TextBox 244">
                        <a:extLst>
                          <a:ext uri="{FF2B5EF4-FFF2-40B4-BE49-F238E27FC236}">
                            <a16:creationId xmlns:a16="http://schemas.microsoft.com/office/drawing/2014/main" id="{7AC56BC6-1D43-41C9-9B51-819E6935091F}"/>
                          </a:ext>
                        </a:extLst>
                      </p:cNvPr>
                      <p:cNvSpPr txBox="1">
                        <a:spLocks noRot="1" noChangeAspect="1" noMove="1" noResize="1" noEditPoints="1" noAdjustHandles="1" noChangeArrowheads="1" noChangeShapeType="1" noTextEdit="1"/>
                      </p:cNvSpPr>
                      <p:nvPr/>
                    </p:nvSpPr>
                    <p:spPr>
                      <a:xfrm>
                        <a:off x="4820938" y="2488282"/>
                        <a:ext cx="230530" cy="213953"/>
                      </a:xfrm>
                      <a:prstGeom prst="rect">
                        <a:avLst/>
                      </a:prstGeom>
                      <a:blipFill>
                        <a:blip r:embed="rId42"/>
                        <a:stretch>
                          <a:fillRect r="-82609" b="-122727"/>
                        </a:stretch>
                      </a:blipFill>
                    </p:spPr>
                    <p:txBody>
                      <a:bodyPr/>
                      <a:lstStyle/>
                      <a:p>
                        <a:r>
                          <a:rPr lang="en-US">
                            <a:noFill/>
                          </a:rPr>
                          <a:t> </a:t>
                        </a:r>
                      </a:p>
                    </p:txBody>
                  </p:sp>
                </mc:Fallback>
              </mc:AlternateContent>
            </p:grpSp>
            <p:grpSp>
              <p:nvGrpSpPr>
                <p:cNvPr id="238" name="Group 237">
                  <a:extLst>
                    <a:ext uri="{FF2B5EF4-FFF2-40B4-BE49-F238E27FC236}">
                      <a16:creationId xmlns:a16="http://schemas.microsoft.com/office/drawing/2014/main" id="{B3B448CE-B783-4F40-A239-725D48B12050}"/>
                    </a:ext>
                  </a:extLst>
                </p:cNvPr>
                <p:cNvGrpSpPr/>
                <p:nvPr/>
              </p:nvGrpSpPr>
              <p:grpSpPr>
                <a:xfrm>
                  <a:off x="5890102" y="3057840"/>
                  <a:ext cx="366126" cy="307777"/>
                  <a:chOff x="4723943" y="2593633"/>
                  <a:chExt cx="366126" cy="307777"/>
                </a:xfrm>
              </p:grpSpPr>
              <p:sp>
                <p:nvSpPr>
                  <p:cNvPr id="242" name="Oval 241">
                    <a:extLst>
                      <a:ext uri="{FF2B5EF4-FFF2-40B4-BE49-F238E27FC236}">
                        <a16:creationId xmlns:a16="http://schemas.microsoft.com/office/drawing/2014/main" id="{BEC25D2A-0E08-4766-8486-93488614E300}"/>
                      </a:ext>
                    </a:extLst>
                  </p:cNvPr>
                  <p:cNvSpPr/>
                  <p:nvPr/>
                </p:nvSpPr>
                <p:spPr bwMode="auto">
                  <a:xfrm>
                    <a:off x="4983684" y="271505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A86D84F4-85BD-4542-B7AF-97B5B44176A9}"/>
                          </a:ext>
                        </a:extLst>
                      </p:cNvPr>
                      <p:cNvSpPr txBox="1"/>
                      <p:nvPr/>
                    </p:nvSpPr>
                    <p:spPr>
                      <a:xfrm>
                        <a:off x="4723943" y="2593633"/>
                        <a:ext cx="3661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243" name="TextBox 242">
                        <a:extLst>
                          <a:ext uri="{FF2B5EF4-FFF2-40B4-BE49-F238E27FC236}">
                            <a16:creationId xmlns:a16="http://schemas.microsoft.com/office/drawing/2014/main" id="{A86D84F4-85BD-4542-B7AF-97B5B44176A9}"/>
                          </a:ext>
                        </a:extLst>
                      </p:cNvPr>
                      <p:cNvSpPr txBox="1">
                        <a:spLocks noRot="1" noChangeAspect="1" noMove="1" noResize="1" noEditPoints="1" noAdjustHandles="1" noChangeArrowheads="1" noChangeShapeType="1" noTextEdit="1"/>
                      </p:cNvSpPr>
                      <p:nvPr/>
                    </p:nvSpPr>
                    <p:spPr>
                      <a:xfrm>
                        <a:off x="4723943" y="2593633"/>
                        <a:ext cx="366126" cy="307777"/>
                      </a:xfrm>
                      <a:prstGeom prst="rect">
                        <a:avLst/>
                      </a:prstGeom>
                      <a:blipFill>
                        <a:blip r:embed="rId18"/>
                        <a:stretch>
                          <a:fillRect r="-13514" b="-58065"/>
                        </a:stretch>
                      </a:blipFill>
                    </p:spPr>
                    <p:txBody>
                      <a:bodyPr/>
                      <a:lstStyle/>
                      <a:p>
                        <a:r>
                          <a:rPr lang="en-US">
                            <a:noFill/>
                          </a:rPr>
                          <a:t> </a:t>
                        </a:r>
                      </a:p>
                    </p:txBody>
                  </p:sp>
                </mc:Fallback>
              </mc:AlternateContent>
            </p:grpSp>
            <p:grpSp>
              <p:nvGrpSpPr>
                <p:cNvPr id="239" name="Group 238">
                  <a:extLst>
                    <a:ext uri="{FF2B5EF4-FFF2-40B4-BE49-F238E27FC236}">
                      <a16:creationId xmlns:a16="http://schemas.microsoft.com/office/drawing/2014/main" id="{6E02C674-6483-4E2B-97A2-1614C88F8C26}"/>
                    </a:ext>
                  </a:extLst>
                </p:cNvPr>
                <p:cNvGrpSpPr/>
                <p:nvPr/>
              </p:nvGrpSpPr>
              <p:grpSpPr>
                <a:xfrm>
                  <a:off x="6605231" y="2463095"/>
                  <a:ext cx="245503" cy="235492"/>
                  <a:chOff x="4783900" y="2525282"/>
                  <a:chExt cx="245503" cy="235492"/>
                </a:xfrm>
              </p:grpSpPr>
              <p:sp>
                <p:nvSpPr>
                  <p:cNvPr id="240" name="Oval 239">
                    <a:extLst>
                      <a:ext uri="{FF2B5EF4-FFF2-40B4-BE49-F238E27FC236}">
                        <a16:creationId xmlns:a16="http://schemas.microsoft.com/office/drawing/2014/main" id="{EC0A8133-11CB-44F6-851F-C6256314DB39}"/>
                      </a:ext>
                    </a:extLst>
                  </p:cNvPr>
                  <p:cNvSpPr/>
                  <p:nvPr/>
                </p:nvSpPr>
                <p:spPr bwMode="auto">
                  <a:xfrm>
                    <a:off x="4983684" y="271505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41" name="TextBox 240">
                        <a:extLst>
                          <a:ext uri="{FF2B5EF4-FFF2-40B4-BE49-F238E27FC236}">
                            <a16:creationId xmlns:a16="http://schemas.microsoft.com/office/drawing/2014/main" id="{42C4574E-3C40-4B67-83B2-95A4A121560F}"/>
                          </a:ext>
                        </a:extLst>
                      </p:cNvPr>
                      <p:cNvSpPr txBox="1"/>
                      <p:nvPr/>
                    </p:nvSpPr>
                    <p:spPr>
                      <a:xfrm>
                        <a:off x="4783900" y="2525282"/>
                        <a:ext cx="239311" cy="21395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241" name="TextBox 240">
                        <a:extLst>
                          <a:ext uri="{FF2B5EF4-FFF2-40B4-BE49-F238E27FC236}">
                            <a16:creationId xmlns:a16="http://schemas.microsoft.com/office/drawing/2014/main" id="{42C4574E-3C40-4B67-83B2-95A4A121560F}"/>
                          </a:ext>
                        </a:extLst>
                      </p:cNvPr>
                      <p:cNvSpPr txBox="1">
                        <a:spLocks noRot="1" noChangeAspect="1" noMove="1" noResize="1" noEditPoints="1" noAdjustHandles="1" noChangeArrowheads="1" noChangeShapeType="1" noTextEdit="1"/>
                      </p:cNvSpPr>
                      <p:nvPr/>
                    </p:nvSpPr>
                    <p:spPr>
                      <a:xfrm>
                        <a:off x="4783900" y="2525282"/>
                        <a:ext cx="239311" cy="213953"/>
                      </a:xfrm>
                      <a:prstGeom prst="rect">
                        <a:avLst/>
                      </a:prstGeom>
                      <a:blipFill>
                        <a:blip r:embed="rId19"/>
                        <a:stretch>
                          <a:fillRect r="-75000" b="-123810"/>
                        </a:stretch>
                      </a:blipFill>
                    </p:spPr>
                    <p:txBody>
                      <a:bodyPr/>
                      <a:lstStyle/>
                      <a:p>
                        <a:r>
                          <a:rPr lang="en-US">
                            <a:noFill/>
                          </a:rPr>
                          <a:t> </a:t>
                        </a:r>
                      </a:p>
                    </p:txBody>
                  </p:sp>
                </mc:Fallback>
              </mc:AlternateContent>
            </p:grpSp>
          </p:grpSp>
          <p:grpSp>
            <p:nvGrpSpPr>
              <p:cNvPr id="230" name="Group 229">
                <a:extLst>
                  <a:ext uri="{FF2B5EF4-FFF2-40B4-BE49-F238E27FC236}">
                    <a16:creationId xmlns:a16="http://schemas.microsoft.com/office/drawing/2014/main" id="{4AC7175A-81DE-44DF-8034-083DCFFB84C1}"/>
                  </a:ext>
                </a:extLst>
              </p:cNvPr>
              <p:cNvGrpSpPr/>
              <p:nvPr/>
            </p:nvGrpSpPr>
            <p:grpSpPr>
              <a:xfrm>
                <a:off x="4037584" y="3045347"/>
                <a:ext cx="2346119" cy="990092"/>
                <a:chOff x="5438778" y="3489896"/>
                <a:chExt cx="1630911" cy="688266"/>
              </a:xfrm>
            </p:grpSpPr>
            <p:cxnSp>
              <p:nvCxnSpPr>
                <p:cNvPr id="231" name="Straight Connector 230">
                  <a:extLst>
                    <a:ext uri="{FF2B5EF4-FFF2-40B4-BE49-F238E27FC236}">
                      <a16:creationId xmlns:a16="http://schemas.microsoft.com/office/drawing/2014/main" id="{65547768-0963-4C49-A60F-E019EC45087D}"/>
                    </a:ext>
                  </a:extLst>
                </p:cNvPr>
                <p:cNvCxnSpPr>
                  <a:cxnSpLocks/>
                  <a:stCxn id="249" idx="3"/>
                  <a:endCxn id="247" idx="1"/>
                </p:cNvCxnSpPr>
                <p:nvPr/>
              </p:nvCxnSpPr>
              <p:spPr bwMode="auto">
                <a:xfrm flipV="1">
                  <a:off x="5438778" y="3826435"/>
                  <a:ext cx="85919" cy="259402"/>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232" name="Straight Connector 231">
                  <a:extLst>
                    <a:ext uri="{FF2B5EF4-FFF2-40B4-BE49-F238E27FC236}">
                      <a16:creationId xmlns:a16="http://schemas.microsoft.com/office/drawing/2014/main" id="{F6A6BA0C-89A3-40C0-8F46-8D13321F083F}"/>
                    </a:ext>
                  </a:extLst>
                </p:cNvPr>
                <p:cNvCxnSpPr>
                  <a:cxnSpLocks/>
                  <a:stCxn id="245" idx="1"/>
                  <a:endCxn id="247" idx="3"/>
                </p:cNvCxnSpPr>
                <p:nvPr/>
              </p:nvCxnSpPr>
              <p:spPr bwMode="auto">
                <a:xfrm flipH="1">
                  <a:off x="5736893" y="3489901"/>
                  <a:ext cx="269097" cy="336534"/>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233" name="Straight Connector 232">
                  <a:extLst>
                    <a:ext uri="{FF2B5EF4-FFF2-40B4-BE49-F238E27FC236}">
                      <a16:creationId xmlns:a16="http://schemas.microsoft.com/office/drawing/2014/main" id="{C573A266-DD72-4828-B133-75AEBC3F28FF}"/>
                    </a:ext>
                  </a:extLst>
                </p:cNvPr>
                <p:cNvCxnSpPr>
                  <a:cxnSpLocks/>
                  <a:stCxn id="245" idx="3"/>
                  <a:endCxn id="243" idx="0"/>
                </p:cNvCxnSpPr>
                <p:nvPr/>
              </p:nvCxnSpPr>
              <p:spPr bwMode="auto">
                <a:xfrm>
                  <a:off x="6236522" y="3489896"/>
                  <a:ext cx="301103" cy="534375"/>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234" name="Straight Connector 233">
                  <a:extLst>
                    <a:ext uri="{FF2B5EF4-FFF2-40B4-BE49-F238E27FC236}">
                      <a16:creationId xmlns:a16="http://schemas.microsoft.com/office/drawing/2014/main" id="{CD4D3039-604D-4536-8C5E-09D3E08BC6DD}"/>
                    </a:ext>
                  </a:extLst>
                </p:cNvPr>
                <p:cNvCxnSpPr>
                  <a:cxnSpLocks/>
                  <a:stCxn id="241" idx="1"/>
                  <a:endCxn id="243" idx="3"/>
                </p:cNvCxnSpPr>
                <p:nvPr/>
              </p:nvCxnSpPr>
              <p:spPr bwMode="auto">
                <a:xfrm flipH="1">
                  <a:off x="6720686" y="3536507"/>
                  <a:ext cx="349003" cy="641655"/>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grpSp>
        </p:grpSp>
      </p:grpSp>
    </p:spTree>
    <p:extLst>
      <p:ext uri="{BB962C8B-B14F-4D97-AF65-F5344CB8AC3E}">
        <p14:creationId xmlns:p14="http://schemas.microsoft.com/office/powerpoint/2010/main" val="3225115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01E3C1-E499-4EC0-9636-CA780BF35E59}"/>
              </a:ext>
            </a:extLst>
          </p:cNvPr>
          <p:cNvSpPr>
            <a:spLocks noGrp="1"/>
          </p:cNvSpPr>
          <p:nvPr>
            <p:ph type="sldNum" sz="quarter" idx="11"/>
          </p:nvPr>
        </p:nvSpPr>
        <p:spPr/>
        <p:txBody>
          <a:bodyPr/>
          <a:lstStyle/>
          <a:p>
            <a:fld id="{4FAB73BC-B049-4115-A692-8D63A059BFB8}" type="slidenum">
              <a:rPr lang="en-US" smtClean="0"/>
              <a:t>15</a:t>
            </a:fld>
            <a:endParaRPr lang="en-US"/>
          </a:p>
        </p:txBody>
      </p:sp>
      <p:grpSp>
        <p:nvGrpSpPr>
          <p:cNvPr id="3" name="Group 2">
            <a:extLst>
              <a:ext uri="{FF2B5EF4-FFF2-40B4-BE49-F238E27FC236}">
                <a16:creationId xmlns:a16="http://schemas.microsoft.com/office/drawing/2014/main" id="{0CA100CB-13B7-4119-B988-46CE359C5AA8}"/>
              </a:ext>
            </a:extLst>
          </p:cNvPr>
          <p:cNvGrpSpPr/>
          <p:nvPr/>
        </p:nvGrpSpPr>
        <p:grpSpPr>
          <a:xfrm>
            <a:off x="31940" y="243944"/>
            <a:ext cx="2737702" cy="2451901"/>
            <a:chOff x="3726419" y="1513369"/>
            <a:chExt cx="5467382" cy="4896617"/>
          </a:xfrm>
        </p:grpSpPr>
        <p:grpSp>
          <p:nvGrpSpPr>
            <p:cNvPr id="355" name="Group 354">
              <a:extLst>
                <a:ext uri="{FF2B5EF4-FFF2-40B4-BE49-F238E27FC236}">
                  <a16:creationId xmlns:a16="http://schemas.microsoft.com/office/drawing/2014/main" id="{7F636695-62D9-42C8-BF5C-5BF5EEAACA02}"/>
                </a:ext>
              </a:extLst>
            </p:cNvPr>
            <p:cNvGrpSpPr/>
            <p:nvPr/>
          </p:nvGrpSpPr>
          <p:grpSpPr>
            <a:xfrm>
              <a:off x="3726419" y="1513369"/>
              <a:ext cx="5467382" cy="4896617"/>
              <a:chOff x="3726419" y="1513369"/>
              <a:chExt cx="5467382" cy="4896617"/>
            </a:xfrm>
          </p:grpSpPr>
          <p:grpSp>
            <p:nvGrpSpPr>
              <p:cNvPr id="134" name="Group 133">
                <a:extLst>
                  <a:ext uri="{FF2B5EF4-FFF2-40B4-BE49-F238E27FC236}">
                    <a16:creationId xmlns:a16="http://schemas.microsoft.com/office/drawing/2014/main" id="{C20BD73A-CA85-4B61-911B-D197C1A7A9B2}"/>
                  </a:ext>
                </a:extLst>
              </p:cNvPr>
              <p:cNvGrpSpPr/>
              <p:nvPr/>
            </p:nvGrpSpPr>
            <p:grpSpPr>
              <a:xfrm>
                <a:off x="3726419" y="1513369"/>
                <a:ext cx="5467382" cy="4595645"/>
                <a:chOff x="3854449" y="902712"/>
                <a:chExt cx="3898919" cy="3277263"/>
              </a:xfrm>
            </p:grpSpPr>
            <p:pic>
              <p:nvPicPr>
                <p:cNvPr id="170" name="Picture 6" descr="Related image">
                  <a:extLst>
                    <a:ext uri="{FF2B5EF4-FFF2-40B4-BE49-F238E27FC236}">
                      <a16:creationId xmlns:a16="http://schemas.microsoft.com/office/drawing/2014/main" id="{209298EF-59CB-4A29-8BBE-2BA3BF5DD19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r="5242"/>
                <a:stretch/>
              </p:blipFill>
              <p:spPr bwMode="auto">
                <a:xfrm>
                  <a:off x="3854449" y="1056601"/>
                  <a:ext cx="3730456" cy="2952640"/>
                </a:xfrm>
                <a:prstGeom prst="rect">
                  <a:avLst/>
                </a:prstGeom>
                <a:solidFill>
                  <a:srgbClr val="FFFFFF"/>
                </a:solidFill>
              </p:spPr>
            </p:pic>
            <mc:AlternateContent xmlns:mc="http://schemas.openxmlformats.org/markup-compatibility/2006" xmlns:a14="http://schemas.microsoft.com/office/drawing/2010/main">
              <mc:Choice Requires="a14">
                <p:sp>
                  <p:nvSpPr>
                    <p:cNvPr id="171" name="TextBox 170">
                      <a:extLst>
                        <a:ext uri="{FF2B5EF4-FFF2-40B4-BE49-F238E27FC236}">
                          <a16:creationId xmlns:a16="http://schemas.microsoft.com/office/drawing/2014/main" id="{A41126D7-3A70-45D7-A59F-550C879DDEF3}"/>
                        </a:ext>
                      </a:extLst>
                    </p:cNvPr>
                    <p:cNvSpPr txBox="1"/>
                    <p:nvPr/>
                  </p:nvSpPr>
                  <p:spPr>
                    <a:xfrm>
                      <a:off x="7412442" y="2876774"/>
                      <a:ext cx="3409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𝑇</m:t>
                            </m:r>
                          </m:oMath>
                        </m:oMathPara>
                      </a14:m>
                      <a:endParaRPr lang="en-US" sz="1400"/>
                    </a:p>
                  </p:txBody>
                </p:sp>
              </mc:Choice>
              <mc:Fallback xmlns="">
                <p:sp>
                  <p:nvSpPr>
                    <p:cNvPr id="171" name="TextBox 170">
                      <a:extLst>
                        <a:ext uri="{FF2B5EF4-FFF2-40B4-BE49-F238E27FC236}">
                          <a16:creationId xmlns:a16="http://schemas.microsoft.com/office/drawing/2014/main" id="{A41126D7-3A70-45D7-A59F-550C879DDEF3}"/>
                        </a:ext>
                      </a:extLst>
                    </p:cNvPr>
                    <p:cNvSpPr txBox="1">
                      <a:spLocks noRot="1" noChangeAspect="1" noMove="1" noResize="1" noEditPoints="1" noAdjustHandles="1" noChangeArrowheads="1" noChangeShapeType="1" noTextEdit="1"/>
                    </p:cNvSpPr>
                    <p:nvPr/>
                  </p:nvSpPr>
                  <p:spPr>
                    <a:xfrm>
                      <a:off x="7412442" y="2876774"/>
                      <a:ext cx="340926" cy="307777"/>
                    </a:xfrm>
                    <a:prstGeom prst="rect">
                      <a:avLst/>
                    </a:prstGeom>
                    <a:blipFill>
                      <a:blip r:embed="rId5"/>
                      <a:stretch>
                        <a:fillRect r="-7692" b="-2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2" name="TextBox 171">
                      <a:extLst>
                        <a:ext uri="{FF2B5EF4-FFF2-40B4-BE49-F238E27FC236}">
                          <a16:creationId xmlns:a16="http://schemas.microsoft.com/office/drawing/2014/main" id="{CA80D04C-A29A-4104-966F-1599CD4F90CA}"/>
                        </a:ext>
                      </a:extLst>
                    </p:cNvPr>
                    <p:cNvSpPr txBox="1"/>
                    <p:nvPr/>
                  </p:nvSpPr>
                  <p:spPr>
                    <a:xfrm>
                      <a:off x="3948957" y="3960492"/>
                      <a:ext cx="256749" cy="2194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solidFill>
                                  <a:srgbClr val="C00000"/>
                                </a:solidFill>
                                <a:latin typeface="Cambria Math" panose="02040503050406030204" pitchFamily="18" charset="0"/>
                              </a:rPr>
                              <m:t>𝐾</m:t>
                            </m:r>
                          </m:oMath>
                        </m:oMathPara>
                      </a14:m>
                      <a:endParaRPr lang="en-US" sz="1400">
                        <a:solidFill>
                          <a:srgbClr val="C00000"/>
                        </a:solidFill>
                      </a:endParaRPr>
                    </a:p>
                  </p:txBody>
                </p:sp>
              </mc:Choice>
              <mc:Fallback xmlns="">
                <p:sp>
                  <p:nvSpPr>
                    <p:cNvPr id="172" name="TextBox 171">
                      <a:extLst>
                        <a:ext uri="{FF2B5EF4-FFF2-40B4-BE49-F238E27FC236}">
                          <a16:creationId xmlns:a16="http://schemas.microsoft.com/office/drawing/2014/main" id="{CA80D04C-A29A-4104-966F-1599CD4F90CA}"/>
                        </a:ext>
                      </a:extLst>
                    </p:cNvPr>
                    <p:cNvSpPr txBox="1">
                      <a:spLocks noRot="1" noChangeAspect="1" noMove="1" noResize="1" noEditPoints="1" noAdjustHandles="1" noChangeArrowheads="1" noChangeShapeType="1" noTextEdit="1"/>
                    </p:cNvSpPr>
                    <p:nvPr/>
                  </p:nvSpPr>
                  <p:spPr>
                    <a:xfrm>
                      <a:off x="3948957" y="3960492"/>
                      <a:ext cx="256749" cy="219483"/>
                    </a:xfrm>
                    <a:prstGeom prst="rect">
                      <a:avLst/>
                    </a:prstGeom>
                    <a:blipFill>
                      <a:blip r:embed="rId6"/>
                      <a:stretch>
                        <a:fillRect r="-50000" b="-7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3" name="TextBox 172">
                      <a:extLst>
                        <a:ext uri="{FF2B5EF4-FFF2-40B4-BE49-F238E27FC236}">
                          <a16:creationId xmlns:a16="http://schemas.microsoft.com/office/drawing/2014/main" id="{29B36F6C-83B1-4913-A51A-8018E9192D95}"/>
                        </a:ext>
                      </a:extLst>
                    </p:cNvPr>
                    <p:cNvSpPr txBox="1"/>
                    <p:nvPr/>
                  </p:nvSpPr>
                  <p:spPr>
                    <a:xfrm>
                      <a:off x="4895830" y="902712"/>
                      <a:ext cx="3341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𝑓</m:t>
                            </m:r>
                          </m:oMath>
                        </m:oMathPara>
                      </a14:m>
                      <a:endParaRPr lang="en-US" sz="1400"/>
                    </a:p>
                  </p:txBody>
                </p:sp>
              </mc:Choice>
              <mc:Fallback xmlns="">
                <p:sp>
                  <p:nvSpPr>
                    <p:cNvPr id="173" name="TextBox 172">
                      <a:extLst>
                        <a:ext uri="{FF2B5EF4-FFF2-40B4-BE49-F238E27FC236}">
                          <a16:creationId xmlns:a16="http://schemas.microsoft.com/office/drawing/2014/main" id="{29B36F6C-83B1-4913-A51A-8018E9192D95}"/>
                        </a:ext>
                      </a:extLst>
                    </p:cNvPr>
                    <p:cNvSpPr txBox="1">
                      <a:spLocks noRot="1" noChangeAspect="1" noMove="1" noResize="1" noEditPoints="1" noAdjustHandles="1" noChangeArrowheads="1" noChangeShapeType="1" noTextEdit="1"/>
                    </p:cNvSpPr>
                    <p:nvPr/>
                  </p:nvSpPr>
                  <p:spPr>
                    <a:xfrm>
                      <a:off x="4895830" y="902712"/>
                      <a:ext cx="334194" cy="307777"/>
                    </a:xfrm>
                    <a:prstGeom prst="rect">
                      <a:avLst/>
                    </a:prstGeom>
                    <a:blipFill>
                      <a:blip r:embed="rId7"/>
                      <a:stretch>
                        <a:fillRect r="-15385" b="-57143"/>
                      </a:stretch>
                    </a:blipFill>
                  </p:spPr>
                  <p:txBody>
                    <a:bodyPr/>
                    <a:lstStyle/>
                    <a:p>
                      <a:r>
                        <a:rPr lang="en-US">
                          <a:noFill/>
                        </a:rPr>
                        <a:t> </a:t>
                      </a:r>
                    </a:p>
                  </p:txBody>
                </p:sp>
              </mc:Fallback>
            </mc:AlternateContent>
          </p:grpSp>
          <p:sp>
            <p:nvSpPr>
              <p:cNvPr id="110" name="TextBox 109">
                <a:extLst>
                  <a:ext uri="{FF2B5EF4-FFF2-40B4-BE49-F238E27FC236}">
                    <a16:creationId xmlns:a16="http://schemas.microsoft.com/office/drawing/2014/main" id="{5D495827-2500-4B53-80CB-2B3AA68D27AE}"/>
                  </a:ext>
                </a:extLst>
              </p:cNvPr>
              <p:cNvSpPr txBox="1"/>
              <p:nvPr/>
            </p:nvSpPr>
            <p:spPr>
              <a:xfrm>
                <a:off x="5264357" y="6040653"/>
                <a:ext cx="2166812" cy="369333"/>
              </a:xfrm>
              <a:prstGeom prst="rect">
                <a:avLst/>
              </a:prstGeom>
              <a:noFill/>
            </p:spPr>
            <p:txBody>
              <a:bodyPr wrap="none" rtlCol="0">
                <a:spAutoFit/>
              </a:bodyPr>
              <a:lstStyle/>
              <a:p>
                <a:pPr algn="ctr"/>
                <a:r>
                  <a:rPr lang="en-US"/>
                  <a:t>YouTube latent space</a:t>
                </a:r>
              </a:p>
            </p:txBody>
          </p:sp>
          <p:pic>
            <p:nvPicPr>
              <p:cNvPr id="147" name="Picture 6" descr="Image result for youtube icom round">
                <a:extLst>
                  <a:ext uri="{FF2B5EF4-FFF2-40B4-BE49-F238E27FC236}">
                    <a16:creationId xmlns:a16="http://schemas.microsoft.com/office/drawing/2014/main" id="{49025300-9F48-415B-80BF-3693C3D3AE8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58122" y="1981189"/>
                <a:ext cx="664908" cy="6649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1" name="Group 350">
              <a:extLst>
                <a:ext uri="{FF2B5EF4-FFF2-40B4-BE49-F238E27FC236}">
                  <a16:creationId xmlns:a16="http://schemas.microsoft.com/office/drawing/2014/main" id="{9868D339-D7ED-4946-9340-C5742DA78BAF}"/>
                </a:ext>
              </a:extLst>
            </p:cNvPr>
            <p:cNvGrpSpPr/>
            <p:nvPr/>
          </p:nvGrpSpPr>
          <p:grpSpPr>
            <a:xfrm>
              <a:off x="5088030" y="3279240"/>
              <a:ext cx="2981702" cy="1755441"/>
              <a:chOff x="-695506" y="3629914"/>
              <a:chExt cx="2981702" cy="1755441"/>
            </a:xfrm>
          </p:grpSpPr>
          <p:grpSp>
            <p:nvGrpSpPr>
              <p:cNvPr id="135" name="Group 134">
                <a:extLst>
                  <a:ext uri="{FF2B5EF4-FFF2-40B4-BE49-F238E27FC236}">
                    <a16:creationId xmlns:a16="http://schemas.microsoft.com/office/drawing/2014/main" id="{4E00F1FC-51D3-4B2D-A07C-287898FF905C}"/>
                  </a:ext>
                </a:extLst>
              </p:cNvPr>
              <p:cNvGrpSpPr/>
              <p:nvPr/>
            </p:nvGrpSpPr>
            <p:grpSpPr>
              <a:xfrm>
                <a:off x="-695506" y="3629914"/>
                <a:ext cx="2981702" cy="1755441"/>
                <a:chOff x="4701550" y="2300125"/>
                <a:chExt cx="2126324" cy="1251847"/>
              </a:xfrm>
            </p:grpSpPr>
            <p:grpSp>
              <p:nvGrpSpPr>
                <p:cNvPr id="136" name="Group 135">
                  <a:extLst>
                    <a:ext uri="{FF2B5EF4-FFF2-40B4-BE49-F238E27FC236}">
                      <a16:creationId xmlns:a16="http://schemas.microsoft.com/office/drawing/2014/main" id="{0384ED8D-953C-46C2-9F76-B817D626DDB0}"/>
                    </a:ext>
                  </a:extLst>
                </p:cNvPr>
                <p:cNvGrpSpPr/>
                <p:nvPr/>
              </p:nvGrpSpPr>
              <p:grpSpPr>
                <a:xfrm>
                  <a:off x="4701550" y="2300125"/>
                  <a:ext cx="370868" cy="219483"/>
                  <a:chOff x="4717696" y="2907778"/>
                  <a:chExt cx="370868" cy="219483"/>
                </a:xfrm>
              </p:grpSpPr>
              <p:sp>
                <p:nvSpPr>
                  <p:cNvPr id="151" name="Oval 150">
                    <a:extLst>
                      <a:ext uri="{FF2B5EF4-FFF2-40B4-BE49-F238E27FC236}">
                        <a16:creationId xmlns:a16="http://schemas.microsoft.com/office/drawing/2014/main" id="{5EB0338F-12D3-4626-989F-9BFAFC8B5DFC}"/>
                      </a:ext>
                    </a:extLst>
                  </p:cNvPr>
                  <p:cNvSpPr/>
                  <p:nvPr/>
                </p:nvSpPr>
                <p:spPr bwMode="auto">
                  <a:xfrm>
                    <a:off x="4970035" y="2991002"/>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68" name="TextBox 167">
                        <a:extLst>
                          <a:ext uri="{FF2B5EF4-FFF2-40B4-BE49-F238E27FC236}">
                            <a16:creationId xmlns:a16="http://schemas.microsoft.com/office/drawing/2014/main" id="{90F532E4-850D-44B8-BD0B-9A0088D305F0}"/>
                          </a:ext>
                        </a:extLst>
                      </p:cNvPr>
                      <p:cNvSpPr txBox="1"/>
                      <p:nvPr/>
                    </p:nvSpPr>
                    <p:spPr>
                      <a:xfrm>
                        <a:off x="4717696" y="2907778"/>
                        <a:ext cx="370868"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168" name="TextBox 167">
                        <a:extLst>
                          <a:ext uri="{FF2B5EF4-FFF2-40B4-BE49-F238E27FC236}">
                            <a16:creationId xmlns:a16="http://schemas.microsoft.com/office/drawing/2014/main" id="{90F532E4-850D-44B8-BD0B-9A0088D305F0}"/>
                          </a:ext>
                        </a:extLst>
                      </p:cNvPr>
                      <p:cNvSpPr txBox="1">
                        <a:spLocks noRot="1" noChangeAspect="1" noMove="1" noResize="1" noEditPoints="1" noAdjustHandles="1" noChangeArrowheads="1" noChangeShapeType="1" noTextEdit="1"/>
                      </p:cNvSpPr>
                      <p:nvPr/>
                    </p:nvSpPr>
                    <p:spPr>
                      <a:xfrm>
                        <a:off x="4717696" y="2907778"/>
                        <a:ext cx="370868" cy="219483"/>
                      </a:xfrm>
                      <a:prstGeom prst="rect">
                        <a:avLst/>
                      </a:prstGeom>
                      <a:blipFill>
                        <a:blip r:embed="rId9"/>
                        <a:stretch>
                          <a:fillRect r="-2326" b="-96000"/>
                        </a:stretch>
                      </a:blipFill>
                    </p:spPr>
                    <p:txBody>
                      <a:bodyPr/>
                      <a:lstStyle/>
                      <a:p>
                        <a:r>
                          <a:rPr lang="en-US">
                            <a:noFill/>
                          </a:rPr>
                          <a:t> </a:t>
                        </a:r>
                      </a:p>
                    </p:txBody>
                  </p:sp>
                </mc:Fallback>
              </mc:AlternateContent>
            </p:grpSp>
            <p:grpSp>
              <p:nvGrpSpPr>
                <p:cNvPr id="137" name="Group 136">
                  <a:extLst>
                    <a:ext uri="{FF2B5EF4-FFF2-40B4-BE49-F238E27FC236}">
                      <a16:creationId xmlns:a16="http://schemas.microsoft.com/office/drawing/2014/main" id="{2CF91F5D-D9DD-4577-B0F1-91360FD872C9}"/>
                    </a:ext>
                  </a:extLst>
                </p:cNvPr>
                <p:cNvGrpSpPr/>
                <p:nvPr/>
              </p:nvGrpSpPr>
              <p:grpSpPr>
                <a:xfrm>
                  <a:off x="4915828" y="3244195"/>
                  <a:ext cx="380232" cy="307777"/>
                  <a:chOff x="4723943" y="2593633"/>
                  <a:chExt cx="380232" cy="307777"/>
                </a:xfrm>
              </p:grpSpPr>
              <p:sp>
                <p:nvSpPr>
                  <p:cNvPr id="149" name="Oval 148">
                    <a:extLst>
                      <a:ext uri="{FF2B5EF4-FFF2-40B4-BE49-F238E27FC236}">
                        <a16:creationId xmlns:a16="http://schemas.microsoft.com/office/drawing/2014/main" id="{3DF963D1-3744-4A59-9584-97A0BB990E24}"/>
                      </a:ext>
                    </a:extLst>
                  </p:cNvPr>
                  <p:cNvSpPr/>
                  <p:nvPr/>
                </p:nvSpPr>
                <p:spPr bwMode="auto">
                  <a:xfrm>
                    <a:off x="4983684" y="271505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50" name="TextBox 149">
                        <a:extLst>
                          <a:ext uri="{FF2B5EF4-FFF2-40B4-BE49-F238E27FC236}">
                            <a16:creationId xmlns:a16="http://schemas.microsoft.com/office/drawing/2014/main" id="{4C25D417-EE5D-4647-94CB-08AC00F4E6F9}"/>
                          </a:ext>
                        </a:extLst>
                      </p:cNvPr>
                      <p:cNvSpPr txBox="1"/>
                      <p:nvPr/>
                    </p:nvSpPr>
                    <p:spPr>
                      <a:xfrm>
                        <a:off x="4723943" y="2593633"/>
                        <a:ext cx="38023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150" name="TextBox 149">
                        <a:extLst>
                          <a:ext uri="{FF2B5EF4-FFF2-40B4-BE49-F238E27FC236}">
                            <a16:creationId xmlns:a16="http://schemas.microsoft.com/office/drawing/2014/main" id="{4C25D417-EE5D-4647-94CB-08AC00F4E6F9}"/>
                          </a:ext>
                        </a:extLst>
                      </p:cNvPr>
                      <p:cNvSpPr txBox="1">
                        <a:spLocks noRot="1" noChangeAspect="1" noMove="1" noResize="1" noEditPoints="1" noAdjustHandles="1" noChangeArrowheads="1" noChangeShapeType="1" noTextEdit="1"/>
                      </p:cNvSpPr>
                      <p:nvPr/>
                    </p:nvSpPr>
                    <p:spPr>
                      <a:xfrm>
                        <a:off x="4723943" y="2593633"/>
                        <a:ext cx="380232" cy="307777"/>
                      </a:xfrm>
                      <a:prstGeom prst="rect">
                        <a:avLst/>
                      </a:prstGeom>
                      <a:blipFill>
                        <a:blip r:embed="rId10"/>
                        <a:stretch>
                          <a:fillRect r="-2273" b="-37143"/>
                        </a:stretch>
                      </a:blipFill>
                    </p:spPr>
                    <p:txBody>
                      <a:bodyPr/>
                      <a:lstStyle/>
                      <a:p>
                        <a:r>
                          <a:rPr lang="en-US">
                            <a:noFill/>
                          </a:rPr>
                          <a:t> </a:t>
                        </a:r>
                      </a:p>
                    </p:txBody>
                  </p:sp>
                </mc:Fallback>
              </mc:AlternateContent>
            </p:grpSp>
            <p:grpSp>
              <p:nvGrpSpPr>
                <p:cNvPr id="138" name="Group 137">
                  <a:extLst>
                    <a:ext uri="{FF2B5EF4-FFF2-40B4-BE49-F238E27FC236}">
                      <a16:creationId xmlns:a16="http://schemas.microsoft.com/office/drawing/2014/main" id="{E6238788-D2B7-46BA-BAF3-FB0DF01D98AC}"/>
                    </a:ext>
                  </a:extLst>
                </p:cNvPr>
                <p:cNvGrpSpPr/>
                <p:nvPr/>
              </p:nvGrpSpPr>
              <p:grpSpPr>
                <a:xfrm>
                  <a:off x="5492257" y="3064607"/>
                  <a:ext cx="180232" cy="219483"/>
                  <a:chOff x="4771662" y="3136402"/>
                  <a:chExt cx="180232" cy="219483"/>
                </a:xfrm>
              </p:grpSpPr>
              <p:sp>
                <p:nvSpPr>
                  <p:cNvPr id="146" name="Oval 145">
                    <a:extLst>
                      <a:ext uri="{FF2B5EF4-FFF2-40B4-BE49-F238E27FC236}">
                        <a16:creationId xmlns:a16="http://schemas.microsoft.com/office/drawing/2014/main" id="{9CF41D36-CD07-4C9F-9D60-11CFE8052D0A}"/>
                      </a:ext>
                    </a:extLst>
                  </p:cNvPr>
                  <p:cNvSpPr/>
                  <p:nvPr/>
                </p:nvSpPr>
                <p:spPr bwMode="auto">
                  <a:xfrm>
                    <a:off x="4870417" y="3157407"/>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48" name="TextBox 147">
                        <a:extLst>
                          <a:ext uri="{FF2B5EF4-FFF2-40B4-BE49-F238E27FC236}">
                            <a16:creationId xmlns:a16="http://schemas.microsoft.com/office/drawing/2014/main" id="{011F195A-7DB0-4CC0-BF8F-6EF01D477B33}"/>
                          </a:ext>
                        </a:extLst>
                      </p:cNvPr>
                      <p:cNvSpPr txBox="1"/>
                      <p:nvPr/>
                    </p:nvSpPr>
                    <p:spPr>
                      <a:xfrm>
                        <a:off x="4771662" y="3136402"/>
                        <a:ext cx="180232"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148" name="TextBox 147">
                        <a:extLst>
                          <a:ext uri="{FF2B5EF4-FFF2-40B4-BE49-F238E27FC236}">
                            <a16:creationId xmlns:a16="http://schemas.microsoft.com/office/drawing/2014/main" id="{011F195A-7DB0-4CC0-BF8F-6EF01D477B33}"/>
                          </a:ext>
                        </a:extLst>
                      </p:cNvPr>
                      <p:cNvSpPr txBox="1">
                        <a:spLocks noRot="1" noChangeAspect="1" noMove="1" noResize="1" noEditPoints="1" noAdjustHandles="1" noChangeArrowheads="1" noChangeShapeType="1" noTextEdit="1"/>
                      </p:cNvSpPr>
                      <p:nvPr/>
                    </p:nvSpPr>
                    <p:spPr>
                      <a:xfrm>
                        <a:off x="4771662" y="3136402"/>
                        <a:ext cx="180232" cy="219483"/>
                      </a:xfrm>
                      <a:prstGeom prst="rect">
                        <a:avLst/>
                      </a:prstGeom>
                      <a:blipFill>
                        <a:blip r:embed="rId11"/>
                        <a:stretch>
                          <a:fillRect r="-95238" b="-96000"/>
                        </a:stretch>
                      </a:blipFill>
                    </p:spPr>
                    <p:txBody>
                      <a:bodyPr/>
                      <a:lstStyle/>
                      <a:p>
                        <a:r>
                          <a:rPr lang="en-US">
                            <a:noFill/>
                          </a:rPr>
                          <a:t> </a:t>
                        </a:r>
                      </a:p>
                    </p:txBody>
                  </p:sp>
                </mc:Fallback>
              </mc:AlternateContent>
            </p:grpSp>
            <p:grpSp>
              <p:nvGrpSpPr>
                <p:cNvPr id="139" name="Group 138">
                  <a:extLst>
                    <a:ext uri="{FF2B5EF4-FFF2-40B4-BE49-F238E27FC236}">
                      <a16:creationId xmlns:a16="http://schemas.microsoft.com/office/drawing/2014/main" id="{2AB93F87-C0A7-4689-A272-6095C7DBFD24}"/>
                    </a:ext>
                  </a:extLst>
                </p:cNvPr>
                <p:cNvGrpSpPr/>
                <p:nvPr/>
              </p:nvGrpSpPr>
              <p:grpSpPr>
                <a:xfrm>
                  <a:off x="5925466" y="3092379"/>
                  <a:ext cx="216807" cy="219483"/>
                  <a:chOff x="4759307" y="2628172"/>
                  <a:chExt cx="216807" cy="219483"/>
                </a:xfrm>
              </p:grpSpPr>
              <p:sp>
                <p:nvSpPr>
                  <p:cNvPr id="143" name="Oval 142">
                    <a:extLst>
                      <a:ext uri="{FF2B5EF4-FFF2-40B4-BE49-F238E27FC236}">
                        <a16:creationId xmlns:a16="http://schemas.microsoft.com/office/drawing/2014/main" id="{F1AD952F-9E5A-42B7-8A05-55E27C8B5A7A}"/>
                      </a:ext>
                    </a:extLst>
                  </p:cNvPr>
                  <p:cNvSpPr/>
                  <p:nvPr/>
                </p:nvSpPr>
                <p:spPr bwMode="auto">
                  <a:xfrm>
                    <a:off x="4882570" y="2664423"/>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44" name="TextBox 143">
                        <a:extLst>
                          <a:ext uri="{FF2B5EF4-FFF2-40B4-BE49-F238E27FC236}">
                            <a16:creationId xmlns:a16="http://schemas.microsoft.com/office/drawing/2014/main" id="{3BE97B4B-34E8-453A-909B-993F0161895E}"/>
                          </a:ext>
                        </a:extLst>
                      </p:cNvPr>
                      <p:cNvSpPr txBox="1"/>
                      <p:nvPr/>
                    </p:nvSpPr>
                    <p:spPr>
                      <a:xfrm>
                        <a:off x="4759307" y="2628172"/>
                        <a:ext cx="216807"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144" name="TextBox 143">
                        <a:extLst>
                          <a:ext uri="{FF2B5EF4-FFF2-40B4-BE49-F238E27FC236}">
                            <a16:creationId xmlns:a16="http://schemas.microsoft.com/office/drawing/2014/main" id="{3BE97B4B-34E8-453A-909B-993F0161895E}"/>
                          </a:ext>
                        </a:extLst>
                      </p:cNvPr>
                      <p:cNvSpPr txBox="1">
                        <a:spLocks noRot="1" noChangeAspect="1" noMove="1" noResize="1" noEditPoints="1" noAdjustHandles="1" noChangeArrowheads="1" noChangeShapeType="1" noTextEdit="1"/>
                      </p:cNvSpPr>
                      <p:nvPr/>
                    </p:nvSpPr>
                    <p:spPr>
                      <a:xfrm>
                        <a:off x="4759307" y="2628172"/>
                        <a:ext cx="216807" cy="219483"/>
                      </a:xfrm>
                      <a:prstGeom prst="rect">
                        <a:avLst/>
                      </a:prstGeom>
                      <a:blipFill>
                        <a:blip r:embed="rId12"/>
                        <a:stretch>
                          <a:fillRect r="-60000" b="-88462"/>
                        </a:stretch>
                      </a:blipFill>
                    </p:spPr>
                    <p:txBody>
                      <a:bodyPr/>
                      <a:lstStyle/>
                      <a:p>
                        <a:r>
                          <a:rPr lang="en-US">
                            <a:noFill/>
                          </a:rPr>
                          <a:t> </a:t>
                        </a:r>
                      </a:p>
                    </p:txBody>
                  </p:sp>
                </mc:Fallback>
              </mc:AlternateContent>
            </p:grpSp>
            <p:grpSp>
              <p:nvGrpSpPr>
                <p:cNvPr id="140" name="Group 139">
                  <a:extLst>
                    <a:ext uri="{FF2B5EF4-FFF2-40B4-BE49-F238E27FC236}">
                      <a16:creationId xmlns:a16="http://schemas.microsoft.com/office/drawing/2014/main" id="{8DC05053-1C8E-4520-AD06-53F7B2449A93}"/>
                    </a:ext>
                  </a:extLst>
                </p:cNvPr>
                <p:cNvGrpSpPr/>
                <p:nvPr/>
              </p:nvGrpSpPr>
              <p:grpSpPr>
                <a:xfrm>
                  <a:off x="6571826" y="3224559"/>
                  <a:ext cx="256048" cy="245837"/>
                  <a:chOff x="4750495" y="3286746"/>
                  <a:chExt cx="256048" cy="245837"/>
                </a:xfrm>
              </p:grpSpPr>
              <p:sp>
                <p:nvSpPr>
                  <p:cNvPr id="141" name="Oval 140">
                    <a:extLst>
                      <a:ext uri="{FF2B5EF4-FFF2-40B4-BE49-F238E27FC236}">
                        <a16:creationId xmlns:a16="http://schemas.microsoft.com/office/drawing/2014/main" id="{C4F6AF33-B2F0-43D1-AC83-DCB1AB8B7A50}"/>
                      </a:ext>
                    </a:extLst>
                  </p:cNvPr>
                  <p:cNvSpPr/>
                  <p:nvPr/>
                </p:nvSpPr>
                <p:spPr bwMode="auto">
                  <a:xfrm>
                    <a:off x="4930289" y="3486864"/>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42" name="TextBox 141">
                        <a:extLst>
                          <a:ext uri="{FF2B5EF4-FFF2-40B4-BE49-F238E27FC236}">
                            <a16:creationId xmlns:a16="http://schemas.microsoft.com/office/drawing/2014/main" id="{C3D08727-AC09-4896-9CC4-770D5AE06531}"/>
                          </a:ext>
                        </a:extLst>
                      </p:cNvPr>
                      <p:cNvSpPr txBox="1"/>
                      <p:nvPr/>
                    </p:nvSpPr>
                    <p:spPr>
                      <a:xfrm>
                        <a:off x="4750495" y="3286746"/>
                        <a:ext cx="256048"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142" name="TextBox 141">
                        <a:extLst>
                          <a:ext uri="{FF2B5EF4-FFF2-40B4-BE49-F238E27FC236}">
                            <a16:creationId xmlns:a16="http://schemas.microsoft.com/office/drawing/2014/main" id="{C3D08727-AC09-4896-9CC4-770D5AE06531}"/>
                          </a:ext>
                        </a:extLst>
                      </p:cNvPr>
                      <p:cNvSpPr txBox="1">
                        <a:spLocks noRot="1" noChangeAspect="1" noMove="1" noResize="1" noEditPoints="1" noAdjustHandles="1" noChangeArrowheads="1" noChangeShapeType="1" noTextEdit="1"/>
                      </p:cNvSpPr>
                      <p:nvPr/>
                    </p:nvSpPr>
                    <p:spPr>
                      <a:xfrm>
                        <a:off x="4750495" y="3286746"/>
                        <a:ext cx="256048" cy="219483"/>
                      </a:xfrm>
                      <a:prstGeom prst="rect">
                        <a:avLst/>
                      </a:prstGeom>
                      <a:blipFill>
                        <a:blip r:embed="rId13"/>
                        <a:stretch>
                          <a:fillRect r="-55172" b="-88000"/>
                        </a:stretch>
                      </a:blipFill>
                    </p:spPr>
                    <p:txBody>
                      <a:bodyPr/>
                      <a:lstStyle/>
                      <a:p>
                        <a:r>
                          <a:rPr lang="en-US">
                            <a:noFill/>
                          </a:rPr>
                          <a:t> </a:t>
                        </a:r>
                      </a:p>
                    </p:txBody>
                  </p:sp>
                </mc:Fallback>
              </mc:AlternateContent>
            </p:grpSp>
          </p:grpSp>
          <p:grpSp>
            <p:nvGrpSpPr>
              <p:cNvPr id="107" name="Group 106">
                <a:extLst>
                  <a:ext uri="{FF2B5EF4-FFF2-40B4-BE49-F238E27FC236}">
                    <a16:creationId xmlns:a16="http://schemas.microsoft.com/office/drawing/2014/main" id="{43B31184-164D-4A1B-A6F4-EAEC758C6540}"/>
                  </a:ext>
                </a:extLst>
              </p:cNvPr>
              <p:cNvGrpSpPr/>
              <p:nvPr/>
            </p:nvGrpSpPr>
            <p:grpSpPr>
              <a:xfrm>
                <a:off x="-435477" y="3937698"/>
                <a:ext cx="2542147" cy="1296315"/>
                <a:chOff x="1462695" y="3415049"/>
                <a:chExt cx="1812867" cy="924432"/>
              </a:xfrm>
            </p:grpSpPr>
            <p:cxnSp>
              <p:nvCxnSpPr>
                <p:cNvPr id="130" name="Straight Connector 129">
                  <a:extLst>
                    <a:ext uri="{FF2B5EF4-FFF2-40B4-BE49-F238E27FC236}">
                      <a16:creationId xmlns:a16="http://schemas.microsoft.com/office/drawing/2014/main" id="{025A1591-988A-41D6-B8FE-6E3E90406553}"/>
                    </a:ext>
                  </a:extLst>
                </p:cNvPr>
                <p:cNvCxnSpPr>
                  <a:cxnSpLocks/>
                  <a:stCxn id="168" idx="2"/>
                  <a:endCxn id="150" idx="0"/>
                </p:cNvCxnSpPr>
                <p:nvPr/>
              </p:nvCxnSpPr>
              <p:spPr bwMode="auto">
                <a:xfrm>
                  <a:off x="1462695" y="3415049"/>
                  <a:ext cx="218960" cy="724587"/>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131" name="Straight Connector 130">
                  <a:extLst>
                    <a:ext uri="{FF2B5EF4-FFF2-40B4-BE49-F238E27FC236}">
                      <a16:creationId xmlns:a16="http://schemas.microsoft.com/office/drawing/2014/main" id="{AA389F5F-C680-42E7-91B9-4C9B20E700F6}"/>
                    </a:ext>
                  </a:extLst>
                </p:cNvPr>
                <p:cNvCxnSpPr>
                  <a:cxnSpLocks/>
                  <a:stCxn id="148" idx="1"/>
                  <a:endCxn id="150" idx="3"/>
                </p:cNvCxnSpPr>
                <p:nvPr/>
              </p:nvCxnSpPr>
              <p:spPr bwMode="auto">
                <a:xfrm flipH="1">
                  <a:off x="1871772" y="4069785"/>
                  <a:ext cx="196197" cy="223735"/>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132" name="Straight Connector 131">
                  <a:extLst>
                    <a:ext uri="{FF2B5EF4-FFF2-40B4-BE49-F238E27FC236}">
                      <a16:creationId xmlns:a16="http://schemas.microsoft.com/office/drawing/2014/main" id="{FE60CC55-A5F1-48C6-88CF-39254767149A}"/>
                    </a:ext>
                  </a:extLst>
                </p:cNvPr>
                <p:cNvCxnSpPr>
                  <a:cxnSpLocks/>
                  <a:stCxn id="148" idx="3"/>
                  <a:endCxn id="144" idx="1"/>
                </p:cNvCxnSpPr>
                <p:nvPr/>
              </p:nvCxnSpPr>
              <p:spPr bwMode="auto">
                <a:xfrm>
                  <a:off x="2248201" y="4069784"/>
                  <a:ext cx="252977" cy="27773"/>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133" name="Straight Connector 132">
                  <a:extLst>
                    <a:ext uri="{FF2B5EF4-FFF2-40B4-BE49-F238E27FC236}">
                      <a16:creationId xmlns:a16="http://schemas.microsoft.com/office/drawing/2014/main" id="{22FE6BE5-38D5-43C7-89DE-59B63A858D57}"/>
                    </a:ext>
                  </a:extLst>
                </p:cNvPr>
                <p:cNvCxnSpPr>
                  <a:cxnSpLocks/>
                  <a:stCxn id="142" idx="2"/>
                  <a:endCxn id="144" idx="3"/>
                </p:cNvCxnSpPr>
                <p:nvPr/>
              </p:nvCxnSpPr>
              <p:spPr bwMode="auto">
                <a:xfrm flipH="1" flipV="1">
                  <a:off x="2717984" y="4097560"/>
                  <a:ext cx="557578" cy="241921"/>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grpSp>
        </p:grpSp>
        <p:grpSp>
          <p:nvGrpSpPr>
            <p:cNvPr id="350" name="Group 349">
              <a:extLst>
                <a:ext uri="{FF2B5EF4-FFF2-40B4-BE49-F238E27FC236}">
                  <a16:creationId xmlns:a16="http://schemas.microsoft.com/office/drawing/2014/main" id="{14BE3F90-2E54-4E64-A985-52BF7CFEF347}"/>
                </a:ext>
              </a:extLst>
            </p:cNvPr>
            <p:cNvGrpSpPr/>
            <p:nvPr/>
          </p:nvGrpSpPr>
          <p:grpSpPr>
            <a:xfrm>
              <a:off x="4948268" y="3528000"/>
              <a:ext cx="3060885" cy="1743552"/>
              <a:chOff x="4747825" y="3846175"/>
              <a:chExt cx="3060885" cy="1743552"/>
            </a:xfrm>
          </p:grpSpPr>
          <p:grpSp>
            <p:nvGrpSpPr>
              <p:cNvPr id="108" name="Group 107">
                <a:extLst>
                  <a:ext uri="{FF2B5EF4-FFF2-40B4-BE49-F238E27FC236}">
                    <a16:creationId xmlns:a16="http://schemas.microsoft.com/office/drawing/2014/main" id="{7A9A1B17-F24D-445A-A625-B539D206490D}"/>
                  </a:ext>
                </a:extLst>
              </p:cNvPr>
              <p:cNvGrpSpPr/>
              <p:nvPr/>
            </p:nvGrpSpPr>
            <p:grpSpPr>
              <a:xfrm>
                <a:off x="4747825" y="3846175"/>
                <a:ext cx="3060885" cy="1743552"/>
                <a:chOff x="5159033" y="3349786"/>
                <a:chExt cx="2182791" cy="1243369"/>
              </a:xfrm>
            </p:grpSpPr>
            <p:grpSp>
              <p:nvGrpSpPr>
                <p:cNvPr id="115" name="Group 114">
                  <a:extLst>
                    <a:ext uri="{FF2B5EF4-FFF2-40B4-BE49-F238E27FC236}">
                      <a16:creationId xmlns:a16="http://schemas.microsoft.com/office/drawing/2014/main" id="{30E1CAC5-DFE2-423E-B62E-07B07C4DEF15}"/>
                    </a:ext>
                  </a:extLst>
                </p:cNvPr>
                <p:cNvGrpSpPr/>
                <p:nvPr/>
              </p:nvGrpSpPr>
              <p:grpSpPr>
                <a:xfrm>
                  <a:off x="5566866" y="3521670"/>
                  <a:ext cx="282803" cy="219483"/>
                  <a:chOff x="2580181" y="4176160"/>
                  <a:chExt cx="282803" cy="219483"/>
                </a:xfrm>
              </p:grpSpPr>
              <p:sp>
                <p:nvSpPr>
                  <p:cNvPr id="128" name="Oval 127">
                    <a:extLst>
                      <a:ext uri="{FF2B5EF4-FFF2-40B4-BE49-F238E27FC236}">
                        <a16:creationId xmlns:a16="http://schemas.microsoft.com/office/drawing/2014/main" id="{6752D3B0-DF1D-4156-99A8-C534D5FC26C8}"/>
                      </a:ext>
                    </a:extLst>
                  </p:cNvPr>
                  <p:cNvSpPr/>
                  <p:nvPr/>
                </p:nvSpPr>
                <p:spPr bwMode="auto">
                  <a:xfrm>
                    <a:off x="2789039" y="4316272"/>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29" name="TextBox 128">
                        <a:extLst>
                          <a:ext uri="{FF2B5EF4-FFF2-40B4-BE49-F238E27FC236}">
                            <a16:creationId xmlns:a16="http://schemas.microsoft.com/office/drawing/2014/main" id="{FF119B84-83E1-40E5-8128-7BAE9E6BB05C}"/>
                          </a:ext>
                        </a:extLst>
                      </p:cNvPr>
                      <p:cNvSpPr txBox="1"/>
                      <p:nvPr/>
                    </p:nvSpPr>
                    <p:spPr>
                      <a:xfrm>
                        <a:off x="2580181" y="4176160"/>
                        <a:ext cx="282803"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129" name="TextBox 128">
                        <a:extLst>
                          <a:ext uri="{FF2B5EF4-FFF2-40B4-BE49-F238E27FC236}">
                            <a16:creationId xmlns:a16="http://schemas.microsoft.com/office/drawing/2014/main" id="{FF119B84-83E1-40E5-8128-7BAE9E6BB05C}"/>
                          </a:ext>
                        </a:extLst>
                      </p:cNvPr>
                      <p:cNvSpPr txBox="1">
                        <a:spLocks noRot="1" noChangeAspect="1" noMove="1" noResize="1" noEditPoints="1" noAdjustHandles="1" noChangeArrowheads="1" noChangeShapeType="1" noTextEdit="1"/>
                      </p:cNvSpPr>
                      <p:nvPr/>
                    </p:nvSpPr>
                    <p:spPr>
                      <a:xfrm>
                        <a:off x="2580181" y="4176160"/>
                        <a:ext cx="282803" cy="219483"/>
                      </a:xfrm>
                      <a:prstGeom prst="rect">
                        <a:avLst/>
                      </a:prstGeom>
                      <a:blipFill>
                        <a:blip r:embed="rId14"/>
                        <a:stretch>
                          <a:fillRect r="-40625" b="-88462"/>
                        </a:stretch>
                      </a:blipFill>
                    </p:spPr>
                    <p:txBody>
                      <a:bodyPr/>
                      <a:lstStyle/>
                      <a:p>
                        <a:r>
                          <a:rPr lang="en-US">
                            <a:noFill/>
                          </a:rPr>
                          <a:t> </a:t>
                        </a:r>
                      </a:p>
                    </p:txBody>
                  </p:sp>
                </mc:Fallback>
              </mc:AlternateContent>
            </p:grpSp>
            <p:grpSp>
              <p:nvGrpSpPr>
                <p:cNvPr id="116" name="Group 115">
                  <a:extLst>
                    <a:ext uri="{FF2B5EF4-FFF2-40B4-BE49-F238E27FC236}">
                      <a16:creationId xmlns:a16="http://schemas.microsoft.com/office/drawing/2014/main" id="{8E9EDB3A-AB8A-4A60-B73A-7074394F0EAA}"/>
                    </a:ext>
                  </a:extLst>
                </p:cNvPr>
                <p:cNvGrpSpPr/>
                <p:nvPr/>
              </p:nvGrpSpPr>
              <p:grpSpPr>
                <a:xfrm>
                  <a:off x="5985121" y="3397386"/>
                  <a:ext cx="263907" cy="219483"/>
                  <a:chOff x="2522586" y="4494410"/>
                  <a:chExt cx="263907" cy="219483"/>
                </a:xfrm>
              </p:grpSpPr>
              <p:sp>
                <p:nvSpPr>
                  <p:cNvPr id="126" name="Oval 125">
                    <a:extLst>
                      <a:ext uri="{FF2B5EF4-FFF2-40B4-BE49-F238E27FC236}">
                        <a16:creationId xmlns:a16="http://schemas.microsoft.com/office/drawing/2014/main" id="{F32E64EB-00D2-4C07-9286-6F1545833688}"/>
                      </a:ext>
                    </a:extLst>
                  </p:cNvPr>
                  <p:cNvSpPr/>
                  <p:nvPr/>
                </p:nvSpPr>
                <p:spPr bwMode="auto">
                  <a:xfrm>
                    <a:off x="2712862" y="4640262"/>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862C9153-8CAF-4386-B9CF-C528E673540D}"/>
                          </a:ext>
                        </a:extLst>
                      </p:cNvPr>
                      <p:cNvSpPr txBox="1"/>
                      <p:nvPr/>
                    </p:nvSpPr>
                    <p:spPr>
                      <a:xfrm>
                        <a:off x="2522586" y="4494410"/>
                        <a:ext cx="247560"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127" name="TextBox 126">
                        <a:extLst>
                          <a:ext uri="{FF2B5EF4-FFF2-40B4-BE49-F238E27FC236}">
                            <a16:creationId xmlns:a16="http://schemas.microsoft.com/office/drawing/2014/main" id="{862C9153-8CAF-4386-B9CF-C528E673540D}"/>
                          </a:ext>
                        </a:extLst>
                      </p:cNvPr>
                      <p:cNvSpPr txBox="1">
                        <a:spLocks noRot="1" noChangeAspect="1" noMove="1" noResize="1" noEditPoints="1" noAdjustHandles="1" noChangeArrowheads="1" noChangeShapeType="1" noTextEdit="1"/>
                      </p:cNvSpPr>
                      <p:nvPr/>
                    </p:nvSpPr>
                    <p:spPr>
                      <a:xfrm>
                        <a:off x="2522586" y="4494410"/>
                        <a:ext cx="247560" cy="219483"/>
                      </a:xfrm>
                      <a:prstGeom prst="rect">
                        <a:avLst/>
                      </a:prstGeom>
                      <a:blipFill>
                        <a:blip r:embed="rId15"/>
                        <a:stretch>
                          <a:fillRect r="-57143" b="-92000"/>
                        </a:stretch>
                      </a:blipFill>
                    </p:spPr>
                    <p:txBody>
                      <a:bodyPr/>
                      <a:lstStyle/>
                      <a:p>
                        <a:r>
                          <a:rPr lang="en-US">
                            <a:noFill/>
                          </a:rPr>
                          <a:t> </a:t>
                        </a:r>
                      </a:p>
                    </p:txBody>
                  </p:sp>
                </mc:Fallback>
              </mc:AlternateContent>
            </p:grpSp>
            <p:grpSp>
              <p:nvGrpSpPr>
                <p:cNvPr id="117" name="Group 116">
                  <a:extLst>
                    <a:ext uri="{FF2B5EF4-FFF2-40B4-BE49-F238E27FC236}">
                      <a16:creationId xmlns:a16="http://schemas.microsoft.com/office/drawing/2014/main" id="{481A279B-E3D4-46AB-8830-22E37F6AA804}"/>
                    </a:ext>
                  </a:extLst>
                </p:cNvPr>
                <p:cNvGrpSpPr/>
                <p:nvPr/>
              </p:nvGrpSpPr>
              <p:grpSpPr>
                <a:xfrm>
                  <a:off x="5159033" y="4285378"/>
                  <a:ext cx="376065" cy="307777"/>
                  <a:chOff x="2375182" y="4302862"/>
                  <a:chExt cx="376065" cy="307777"/>
                </a:xfrm>
              </p:grpSpPr>
              <p:sp>
                <p:nvSpPr>
                  <p:cNvPr id="124" name="Oval 123">
                    <a:extLst>
                      <a:ext uri="{FF2B5EF4-FFF2-40B4-BE49-F238E27FC236}">
                        <a16:creationId xmlns:a16="http://schemas.microsoft.com/office/drawing/2014/main" id="{88294D18-40C3-4CF1-83EA-265B8BFBB981}"/>
                      </a:ext>
                    </a:extLst>
                  </p:cNvPr>
                  <p:cNvSpPr/>
                  <p:nvPr/>
                </p:nvSpPr>
                <p:spPr bwMode="auto">
                  <a:xfrm>
                    <a:off x="2567768" y="4310259"/>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25" name="TextBox 124">
                        <a:extLst>
                          <a:ext uri="{FF2B5EF4-FFF2-40B4-BE49-F238E27FC236}">
                            <a16:creationId xmlns:a16="http://schemas.microsoft.com/office/drawing/2014/main" id="{F83A0DE1-6E34-40D3-910F-EF3595872C79}"/>
                          </a:ext>
                        </a:extLst>
                      </p:cNvPr>
                      <p:cNvSpPr txBox="1"/>
                      <p:nvPr/>
                    </p:nvSpPr>
                    <p:spPr>
                      <a:xfrm>
                        <a:off x="2375182" y="4302862"/>
                        <a:ext cx="3760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125" name="TextBox 124">
                        <a:extLst>
                          <a:ext uri="{FF2B5EF4-FFF2-40B4-BE49-F238E27FC236}">
                            <a16:creationId xmlns:a16="http://schemas.microsoft.com/office/drawing/2014/main" id="{F83A0DE1-6E34-40D3-910F-EF3595872C79}"/>
                          </a:ext>
                        </a:extLst>
                      </p:cNvPr>
                      <p:cNvSpPr txBox="1">
                        <a:spLocks noRot="1" noChangeAspect="1" noMove="1" noResize="1" noEditPoints="1" noAdjustHandles="1" noChangeArrowheads="1" noChangeShapeType="1" noTextEdit="1"/>
                      </p:cNvSpPr>
                      <p:nvPr/>
                    </p:nvSpPr>
                    <p:spPr>
                      <a:xfrm>
                        <a:off x="2375182" y="4302862"/>
                        <a:ext cx="376065" cy="307777"/>
                      </a:xfrm>
                      <a:prstGeom prst="rect">
                        <a:avLst/>
                      </a:prstGeom>
                      <a:blipFill>
                        <a:blip r:embed="rId9"/>
                        <a:stretch>
                          <a:fillRect r="-2326" b="-36111"/>
                        </a:stretch>
                      </a:blipFill>
                    </p:spPr>
                    <p:txBody>
                      <a:bodyPr/>
                      <a:lstStyle/>
                      <a:p>
                        <a:r>
                          <a:rPr lang="en-US">
                            <a:noFill/>
                          </a:rPr>
                          <a:t> </a:t>
                        </a:r>
                      </a:p>
                    </p:txBody>
                  </p:sp>
                </mc:Fallback>
              </mc:AlternateContent>
            </p:grpSp>
            <p:grpSp>
              <p:nvGrpSpPr>
                <p:cNvPr id="118" name="Group 117">
                  <a:extLst>
                    <a:ext uri="{FF2B5EF4-FFF2-40B4-BE49-F238E27FC236}">
                      <a16:creationId xmlns:a16="http://schemas.microsoft.com/office/drawing/2014/main" id="{C8495D47-3114-4A9A-851E-7D9E1648BE09}"/>
                    </a:ext>
                  </a:extLst>
                </p:cNvPr>
                <p:cNvGrpSpPr/>
                <p:nvPr/>
              </p:nvGrpSpPr>
              <p:grpSpPr>
                <a:xfrm>
                  <a:off x="6949730" y="4036842"/>
                  <a:ext cx="392094" cy="307777"/>
                  <a:chOff x="2393600" y="3789993"/>
                  <a:chExt cx="392094" cy="307777"/>
                </a:xfrm>
              </p:grpSpPr>
              <p:sp>
                <p:nvSpPr>
                  <p:cNvPr id="122" name="Oval 121">
                    <a:extLst>
                      <a:ext uri="{FF2B5EF4-FFF2-40B4-BE49-F238E27FC236}">
                        <a16:creationId xmlns:a16="http://schemas.microsoft.com/office/drawing/2014/main" id="{C5486D0E-9EDF-4754-93A5-5F7BC6FCCE37}"/>
                      </a:ext>
                    </a:extLst>
                  </p:cNvPr>
                  <p:cNvSpPr/>
                  <p:nvPr/>
                </p:nvSpPr>
                <p:spPr bwMode="auto">
                  <a:xfrm>
                    <a:off x="2673969" y="393004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B46E3B8C-1940-4DC3-93B7-6BA11A471453}"/>
                          </a:ext>
                        </a:extLst>
                      </p:cNvPr>
                      <p:cNvSpPr txBox="1"/>
                      <p:nvPr/>
                    </p:nvSpPr>
                    <p:spPr>
                      <a:xfrm>
                        <a:off x="2393600" y="3789993"/>
                        <a:ext cx="3920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123" name="TextBox 122">
                        <a:extLst>
                          <a:ext uri="{FF2B5EF4-FFF2-40B4-BE49-F238E27FC236}">
                            <a16:creationId xmlns:a16="http://schemas.microsoft.com/office/drawing/2014/main" id="{B46E3B8C-1940-4DC3-93B7-6BA11A471453}"/>
                          </a:ext>
                        </a:extLst>
                      </p:cNvPr>
                      <p:cNvSpPr txBox="1">
                        <a:spLocks noRot="1" noChangeAspect="1" noMove="1" noResize="1" noEditPoints="1" noAdjustHandles="1" noChangeArrowheads="1" noChangeShapeType="1" noTextEdit="1"/>
                      </p:cNvSpPr>
                      <p:nvPr/>
                    </p:nvSpPr>
                    <p:spPr>
                      <a:xfrm>
                        <a:off x="2393600" y="3789993"/>
                        <a:ext cx="392094" cy="307777"/>
                      </a:xfrm>
                      <a:prstGeom prst="rect">
                        <a:avLst/>
                      </a:prstGeom>
                      <a:blipFill>
                        <a:blip r:embed="rId16"/>
                        <a:stretch>
                          <a:fillRect b="-34286"/>
                        </a:stretch>
                      </a:blipFill>
                    </p:spPr>
                    <p:txBody>
                      <a:bodyPr/>
                      <a:lstStyle/>
                      <a:p>
                        <a:r>
                          <a:rPr lang="en-US">
                            <a:noFill/>
                          </a:rPr>
                          <a:t> </a:t>
                        </a:r>
                      </a:p>
                    </p:txBody>
                  </p:sp>
                </mc:Fallback>
              </mc:AlternateContent>
            </p:grpSp>
            <p:grpSp>
              <p:nvGrpSpPr>
                <p:cNvPr id="119" name="Group 118">
                  <a:extLst>
                    <a:ext uri="{FF2B5EF4-FFF2-40B4-BE49-F238E27FC236}">
                      <a16:creationId xmlns:a16="http://schemas.microsoft.com/office/drawing/2014/main" id="{C9BE9529-3F3A-47F0-B10D-149C35A9D741}"/>
                    </a:ext>
                  </a:extLst>
                </p:cNvPr>
                <p:cNvGrpSpPr/>
                <p:nvPr/>
              </p:nvGrpSpPr>
              <p:grpSpPr>
                <a:xfrm>
                  <a:off x="6386299" y="3349786"/>
                  <a:ext cx="275849" cy="219483"/>
                  <a:chOff x="2501363" y="3795785"/>
                  <a:chExt cx="275849" cy="219483"/>
                </a:xfrm>
              </p:grpSpPr>
              <p:sp>
                <p:nvSpPr>
                  <p:cNvPr id="120" name="Oval 119">
                    <a:extLst>
                      <a:ext uri="{FF2B5EF4-FFF2-40B4-BE49-F238E27FC236}">
                        <a16:creationId xmlns:a16="http://schemas.microsoft.com/office/drawing/2014/main" id="{39FC3F9D-7E21-48FC-8E6D-41A590054A8B}"/>
                      </a:ext>
                    </a:extLst>
                  </p:cNvPr>
                  <p:cNvSpPr/>
                  <p:nvPr/>
                </p:nvSpPr>
                <p:spPr bwMode="auto">
                  <a:xfrm>
                    <a:off x="2703581" y="384546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21" name="TextBox 120">
                        <a:extLst>
                          <a:ext uri="{FF2B5EF4-FFF2-40B4-BE49-F238E27FC236}">
                            <a16:creationId xmlns:a16="http://schemas.microsoft.com/office/drawing/2014/main" id="{F6835D26-AD5C-4193-8542-EA71D1FF70D7}"/>
                          </a:ext>
                        </a:extLst>
                      </p:cNvPr>
                      <p:cNvSpPr txBox="1"/>
                      <p:nvPr/>
                    </p:nvSpPr>
                    <p:spPr>
                      <a:xfrm>
                        <a:off x="2501363" y="3795785"/>
                        <a:ext cx="203527"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121" name="TextBox 120">
                        <a:extLst>
                          <a:ext uri="{FF2B5EF4-FFF2-40B4-BE49-F238E27FC236}">
                            <a16:creationId xmlns:a16="http://schemas.microsoft.com/office/drawing/2014/main" id="{F6835D26-AD5C-4193-8542-EA71D1FF70D7}"/>
                          </a:ext>
                        </a:extLst>
                      </p:cNvPr>
                      <p:cNvSpPr txBox="1">
                        <a:spLocks noRot="1" noChangeAspect="1" noMove="1" noResize="1" noEditPoints="1" noAdjustHandles="1" noChangeArrowheads="1" noChangeShapeType="1" noTextEdit="1"/>
                      </p:cNvSpPr>
                      <p:nvPr/>
                    </p:nvSpPr>
                    <p:spPr>
                      <a:xfrm>
                        <a:off x="2501363" y="3795785"/>
                        <a:ext cx="203527" cy="219483"/>
                      </a:xfrm>
                      <a:prstGeom prst="rect">
                        <a:avLst/>
                      </a:prstGeom>
                      <a:blipFill>
                        <a:blip r:embed="rId17"/>
                        <a:stretch>
                          <a:fillRect r="-69565" b="-92000"/>
                        </a:stretch>
                      </a:blipFill>
                    </p:spPr>
                    <p:txBody>
                      <a:bodyPr/>
                      <a:lstStyle/>
                      <a:p>
                        <a:r>
                          <a:rPr lang="en-US">
                            <a:noFill/>
                          </a:rPr>
                          <a:t> </a:t>
                        </a:r>
                      </a:p>
                    </p:txBody>
                  </p:sp>
                </mc:Fallback>
              </mc:AlternateContent>
            </p:grpSp>
          </p:grpSp>
          <p:grpSp>
            <p:nvGrpSpPr>
              <p:cNvPr id="109" name="Group 108">
                <a:extLst>
                  <a:ext uri="{FF2B5EF4-FFF2-40B4-BE49-F238E27FC236}">
                    <a16:creationId xmlns:a16="http://schemas.microsoft.com/office/drawing/2014/main" id="{C863F86B-3C61-4CD8-878C-11F7F456F03D}"/>
                  </a:ext>
                </a:extLst>
              </p:cNvPr>
              <p:cNvGrpSpPr/>
              <p:nvPr/>
            </p:nvGrpSpPr>
            <p:grpSpPr>
              <a:xfrm>
                <a:off x="5011499" y="3846175"/>
                <a:ext cx="2522299" cy="1311964"/>
                <a:chOff x="5347065" y="3349786"/>
                <a:chExt cx="1798712" cy="935593"/>
              </a:xfrm>
            </p:grpSpPr>
            <p:cxnSp>
              <p:nvCxnSpPr>
                <p:cNvPr id="111" name="Straight Connector 110">
                  <a:extLst>
                    <a:ext uri="{FF2B5EF4-FFF2-40B4-BE49-F238E27FC236}">
                      <a16:creationId xmlns:a16="http://schemas.microsoft.com/office/drawing/2014/main" id="{04D54A0B-BDC7-46BB-B38C-0599E570A322}"/>
                    </a:ext>
                  </a:extLst>
                </p:cNvPr>
                <p:cNvCxnSpPr>
                  <a:cxnSpLocks/>
                  <a:stCxn id="125" idx="0"/>
                  <a:endCxn id="129" idx="2"/>
                </p:cNvCxnSpPr>
                <p:nvPr/>
              </p:nvCxnSpPr>
              <p:spPr bwMode="auto">
                <a:xfrm flipV="1">
                  <a:off x="5347065" y="3741154"/>
                  <a:ext cx="361202" cy="544225"/>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Straight Connector 111">
                  <a:extLst>
                    <a:ext uri="{FF2B5EF4-FFF2-40B4-BE49-F238E27FC236}">
                      <a16:creationId xmlns:a16="http://schemas.microsoft.com/office/drawing/2014/main" id="{D0C5162B-7A12-4E1B-8B55-35C9AB5B2506}"/>
                    </a:ext>
                  </a:extLst>
                </p:cNvPr>
                <p:cNvCxnSpPr>
                  <a:cxnSpLocks/>
                  <a:stCxn id="129" idx="3"/>
                  <a:endCxn id="127" idx="1"/>
                </p:cNvCxnSpPr>
                <p:nvPr/>
              </p:nvCxnSpPr>
              <p:spPr bwMode="auto">
                <a:xfrm flipV="1">
                  <a:off x="5849669" y="3507128"/>
                  <a:ext cx="135452" cy="124284"/>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3" name="Straight Connector 112">
                  <a:extLst>
                    <a:ext uri="{FF2B5EF4-FFF2-40B4-BE49-F238E27FC236}">
                      <a16:creationId xmlns:a16="http://schemas.microsoft.com/office/drawing/2014/main" id="{ACF676C9-9772-4CB0-B176-C30AC7DDBE99}"/>
                    </a:ext>
                  </a:extLst>
                </p:cNvPr>
                <p:cNvCxnSpPr>
                  <a:cxnSpLocks/>
                  <a:stCxn id="127" idx="3"/>
                  <a:endCxn id="121" idx="0"/>
                </p:cNvCxnSpPr>
                <p:nvPr/>
              </p:nvCxnSpPr>
              <p:spPr bwMode="auto">
                <a:xfrm flipV="1">
                  <a:off x="6232681" y="3349786"/>
                  <a:ext cx="255381" cy="157342"/>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Straight Connector 113">
                  <a:extLst>
                    <a:ext uri="{FF2B5EF4-FFF2-40B4-BE49-F238E27FC236}">
                      <a16:creationId xmlns:a16="http://schemas.microsoft.com/office/drawing/2014/main" id="{7D167681-C66A-4ED2-A7B2-502BEBD31BC8}"/>
                    </a:ext>
                  </a:extLst>
                </p:cNvPr>
                <p:cNvCxnSpPr>
                  <a:cxnSpLocks/>
                  <a:endCxn id="123" idx="0"/>
                </p:cNvCxnSpPr>
                <p:nvPr/>
              </p:nvCxnSpPr>
              <p:spPr bwMode="auto">
                <a:xfrm>
                  <a:off x="6684110" y="3549963"/>
                  <a:ext cx="461667" cy="486879"/>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grpSp>
        <p:nvGrpSpPr>
          <p:cNvPr id="8" name="Group 7">
            <a:extLst>
              <a:ext uri="{FF2B5EF4-FFF2-40B4-BE49-F238E27FC236}">
                <a16:creationId xmlns:a16="http://schemas.microsoft.com/office/drawing/2014/main" id="{626CE1C5-8F17-49C2-A92B-5D90A1ADFABC}"/>
              </a:ext>
            </a:extLst>
          </p:cNvPr>
          <p:cNvGrpSpPr/>
          <p:nvPr/>
        </p:nvGrpSpPr>
        <p:grpSpPr>
          <a:xfrm>
            <a:off x="2825181" y="1029276"/>
            <a:ext cx="4981279" cy="5108805"/>
            <a:chOff x="3471223" y="886401"/>
            <a:chExt cx="4981279" cy="5108805"/>
          </a:xfrm>
        </p:grpSpPr>
        <p:grpSp>
          <p:nvGrpSpPr>
            <p:cNvPr id="7" name="Group 6">
              <a:extLst>
                <a:ext uri="{FF2B5EF4-FFF2-40B4-BE49-F238E27FC236}">
                  <a16:creationId xmlns:a16="http://schemas.microsoft.com/office/drawing/2014/main" id="{A940C07F-2E6F-4C02-92F0-88A2FD2103AF}"/>
                </a:ext>
              </a:extLst>
            </p:cNvPr>
            <p:cNvGrpSpPr/>
            <p:nvPr/>
          </p:nvGrpSpPr>
          <p:grpSpPr>
            <a:xfrm>
              <a:off x="4093417" y="1016924"/>
              <a:ext cx="4359085" cy="4978282"/>
              <a:chOff x="2898964" y="1246133"/>
              <a:chExt cx="4359085" cy="4978282"/>
            </a:xfrm>
          </p:grpSpPr>
          <p:grpSp>
            <p:nvGrpSpPr>
              <p:cNvPr id="152" name="Group 151">
                <a:extLst>
                  <a:ext uri="{FF2B5EF4-FFF2-40B4-BE49-F238E27FC236}">
                    <a16:creationId xmlns:a16="http://schemas.microsoft.com/office/drawing/2014/main" id="{74336174-F565-43A3-9FDB-46CE0FF8BD74}"/>
                  </a:ext>
                </a:extLst>
              </p:cNvPr>
              <p:cNvGrpSpPr/>
              <p:nvPr/>
            </p:nvGrpSpPr>
            <p:grpSpPr>
              <a:xfrm>
                <a:off x="2898964" y="2320394"/>
                <a:ext cx="4359085" cy="3904021"/>
                <a:chOff x="3726419" y="1513369"/>
                <a:chExt cx="5467382" cy="4896617"/>
              </a:xfrm>
            </p:grpSpPr>
            <p:grpSp>
              <p:nvGrpSpPr>
                <p:cNvPr id="252" name="Group 251">
                  <a:extLst>
                    <a:ext uri="{FF2B5EF4-FFF2-40B4-BE49-F238E27FC236}">
                      <a16:creationId xmlns:a16="http://schemas.microsoft.com/office/drawing/2014/main" id="{AEFE8F0E-F414-4824-B905-EDCA969CE21C}"/>
                    </a:ext>
                  </a:extLst>
                </p:cNvPr>
                <p:cNvGrpSpPr/>
                <p:nvPr/>
              </p:nvGrpSpPr>
              <p:grpSpPr>
                <a:xfrm>
                  <a:off x="3726419" y="1513369"/>
                  <a:ext cx="5467382" cy="4673898"/>
                  <a:chOff x="3854449" y="902712"/>
                  <a:chExt cx="3898919" cy="3333067"/>
                </a:xfrm>
              </p:grpSpPr>
              <p:pic>
                <p:nvPicPr>
                  <p:cNvPr id="255" name="Picture 6" descr="Related image">
                    <a:extLst>
                      <a:ext uri="{FF2B5EF4-FFF2-40B4-BE49-F238E27FC236}">
                        <a16:creationId xmlns:a16="http://schemas.microsoft.com/office/drawing/2014/main" id="{381B1E92-E51A-46B1-A6AB-6BA5111442E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r="5242"/>
                  <a:stretch/>
                </p:blipFill>
                <p:spPr bwMode="auto">
                  <a:xfrm>
                    <a:off x="3854449" y="1056601"/>
                    <a:ext cx="3730456" cy="2952640"/>
                  </a:xfrm>
                  <a:prstGeom prst="rect">
                    <a:avLst/>
                  </a:prstGeom>
                  <a:solidFill>
                    <a:srgbClr val="FFFFFF"/>
                  </a:solidFill>
                </p:spPr>
              </p:pic>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F0325162-248C-42D0-855A-0BB7CAE05DF3}"/>
                          </a:ext>
                        </a:extLst>
                      </p:cNvPr>
                      <p:cNvSpPr txBox="1"/>
                      <p:nvPr/>
                    </p:nvSpPr>
                    <p:spPr>
                      <a:xfrm>
                        <a:off x="7412442" y="2876774"/>
                        <a:ext cx="3409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𝑇</m:t>
                              </m:r>
                            </m:oMath>
                          </m:oMathPara>
                        </a14:m>
                        <a:endParaRPr lang="en-US" sz="1400"/>
                      </a:p>
                    </p:txBody>
                  </p:sp>
                </mc:Choice>
                <mc:Fallback xmlns="">
                  <p:sp>
                    <p:nvSpPr>
                      <p:cNvPr id="256" name="TextBox 255">
                        <a:extLst>
                          <a:ext uri="{FF2B5EF4-FFF2-40B4-BE49-F238E27FC236}">
                            <a16:creationId xmlns:a16="http://schemas.microsoft.com/office/drawing/2014/main" id="{F0325162-248C-42D0-855A-0BB7CAE05DF3}"/>
                          </a:ext>
                        </a:extLst>
                      </p:cNvPr>
                      <p:cNvSpPr txBox="1">
                        <a:spLocks noRot="1" noChangeAspect="1" noMove="1" noResize="1" noEditPoints="1" noAdjustHandles="1" noChangeArrowheads="1" noChangeShapeType="1" noTextEdit="1"/>
                      </p:cNvSpPr>
                      <p:nvPr/>
                    </p:nvSpPr>
                    <p:spPr>
                      <a:xfrm>
                        <a:off x="7412442" y="2876774"/>
                        <a:ext cx="340926" cy="307777"/>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A6B246E6-7ABA-4C21-ACEA-75E8D3CC14F2}"/>
                          </a:ext>
                        </a:extLst>
                      </p:cNvPr>
                      <p:cNvSpPr txBox="1"/>
                      <p:nvPr/>
                    </p:nvSpPr>
                    <p:spPr>
                      <a:xfrm>
                        <a:off x="3948957" y="3960492"/>
                        <a:ext cx="322028" cy="2752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solidFill>
                                    <a:srgbClr val="00B0F0"/>
                                  </a:solidFill>
                                  <a:latin typeface="Cambria Math" panose="02040503050406030204" pitchFamily="18" charset="0"/>
                                </a:rPr>
                                <m:t>𝐾</m:t>
                              </m:r>
                            </m:oMath>
                          </m:oMathPara>
                        </a14:m>
                        <a:endParaRPr lang="en-US" sz="1400">
                          <a:solidFill>
                            <a:srgbClr val="C00000"/>
                          </a:solidFill>
                        </a:endParaRPr>
                      </a:p>
                    </p:txBody>
                  </p:sp>
                </mc:Choice>
                <mc:Fallback xmlns="">
                  <p:sp>
                    <p:nvSpPr>
                      <p:cNvPr id="257" name="TextBox 256">
                        <a:extLst>
                          <a:ext uri="{FF2B5EF4-FFF2-40B4-BE49-F238E27FC236}">
                            <a16:creationId xmlns:a16="http://schemas.microsoft.com/office/drawing/2014/main" id="{A6B246E6-7ABA-4C21-ACEA-75E8D3CC14F2}"/>
                          </a:ext>
                        </a:extLst>
                      </p:cNvPr>
                      <p:cNvSpPr txBox="1">
                        <a:spLocks noRot="1" noChangeAspect="1" noMove="1" noResize="1" noEditPoints="1" noAdjustHandles="1" noChangeArrowheads="1" noChangeShapeType="1" noTextEdit="1"/>
                      </p:cNvSpPr>
                      <p:nvPr/>
                    </p:nvSpPr>
                    <p:spPr>
                      <a:xfrm>
                        <a:off x="3948957" y="3960492"/>
                        <a:ext cx="322028" cy="275287"/>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8" name="TextBox 257">
                        <a:extLst>
                          <a:ext uri="{FF2B5EF4-FFF2-40B4-BE49-F238E27FC236}">
                            <a16:creationId xmlns:a16="http://schemas.microsoft.com/office/drawing/2014/main" id="{1A624E46-0059-4AF0-80D5-6705B70D9B8F}"/>
                          </a:ext>
                        </a:extLst>
                      </p:cNvPr>
                      <p:cNvSpPr txBox="1"/>
                      <p:nvPr/>
                    </p:nvSpPr>
                    <p:spPr>
                      <a:xfrm>
                        <a:off x="4895830" y="902712"/>
                        <a:ext cx="3341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𝑓</m:t>
                              </m:r>
                            </m:oMath>
                          </m:oMathPara>
                        </a14:m>
                        <a:endParaRPr lang="en-US" sz="1400"/>
                      </a:p>
                    </p:txBody>
                  </p:sp>
                </mc:Choice>
                <mc:Fallback xmlns="">
                  <p:sp>
                    <p:nvSpPr>
                      <p:cNvPr id="258" name="TextBox 257">
                        <a:extLst>
                          <a:ext uri="{FF2B5EF4-FFF2-40B4-BE49-F238E27FC236}">
                            <a16:creationId xmlns:a16="http://schemas.microsoft.com/office/drawing/2014/main" id="{1A624E46-0059-4AF0-80D5-6705B70D9B8F}"/>
                          </a:ext>
                        </a:extLst>
                      </p:cNvPr>
                      <p:cNvSpPr txBox="1">
                        <a:spLocks noRot="1" noChangeAspect="1" noMove="1" noResize="1" noEditPoints="1" noAdjustHandles="1" noChangeArrowheads="1" noChangeShapeType="1" noTextEdit="1"/>
                      </p:cNvSpPr>
                      <p:nvPr/>
                    </p:nvSpPr>
                    <p:spPr>
                      <a:xfrm>
                        <a:off x="4895830" y="902712"/>
                        <a:ext cx="334194" cy="307777"/>
                      </a:xfrm>
                      <a:prstGeom prst="rect">
                        <a:avLst/>
                      </a:prstGeom>
                      <a:blipFill>
                        <a:blip r:embed="rId20"/>
                        <a:stretch>
                          <a:fillRect/>
                        </a:stretch>
                      </a:blipFill>
                    </p:spPr>
                    <p:txBody>
                      <a:bodyPr/>
                      <a:lstStyle/>
                      <a:p>
                        <a:r>
                          <a:rPr lang="en-US">
                            <a:noFill/>
                          </a:rPr>
                          <a:t> </a:t>
                        </a:r>
                      </a:p>
                    </p:txBody>
                  </p:sp>
                </mc:Fallback>
              </mc:AlternateContent>
            </p:grpSp>
            <p:sp>
              <p:nvSpPr>
                <p:cNvPr id="253" name="TextBox 252">
                  <a:extLst>
                    <a:ext uri="{FF2B5EF4-FFF2-40B4-BE49-F238E27FC236}">
                      <a16:creationId xmlns:a16="http://schemas.microsoft.com/office/drawing/2014/main" id="{06FC74DD-E7F8-4E9B-81C5-4858685A69E1}"/>
                    </a:ext>
                  </a:extLst>
                </p:cNvPr>
                <p:cNvSpPr txBox="1"/>
                <p:nvPr/>
              </p:nvSpPr>
              <p:spPr>
                <a:xfrm>
                  <a:off x="5264357" y="6040653"/>
                  <a:ext cx="2166812" cy="369333"/>
                </a:xfrm>
                <a:prstGeom prst="rect">
                  <a:avLst/>
                </a:prstGeom>
                <a:noFill/>
              </p:spPr>
              <p:txBody>
                <a:bodyPr wrap="none" rtlCol="0">
                  <a:spAutoFit/>
                </a:bodyPr>
                <a:lstStyle/>
                <a:p>
                  <a:pPr algn="ctr"/>
                  <a:r>
                    <a:rPr lang="en-US"/>
                    <a:t>YouTube latent space</a:t>
                  </a:r>
                </a:p>
              </p:txBody>
            </p:sp>
            <p:pic>
              <p:nvPicPr>
                <p:cNvPr id="254" name="Picture 6" descr="Image result for youtube icom round">
                  <a:extLst>
                    <a:ext uri="{FF2B5EF4-FFF2-40B4-BE49-F238E27FC236}">
                      <a16:creationId xmlns:a16="http://schemas.microsoft.com/office/drawing/2014/main" id="{9FCF5A9C-DA5E-41F2-B143-11C7313F7FA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58122" y="1981189"/>
                  <a:ext cx="664908" cy="6649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4" name="Group 153">
                <a:extLst>
                  <a:ext uri="{FF2B5EF4-FFF2-40B4-BE49-F238E27FC236}">
                    <a16:creationId xmlns:a16="http://schemas.microsoft.com/office/drawing/2014/main" id="{AB9725FF-92D5-41FB-BBCA-7099D2BF22ED}"/>
                  </a:ext>
                </a:extLst>
              </p:cNvPr>
              <p:cNvGrpSpPr/>
              <p:nvPr/>
            </p:nvGrpSpPr>
            <p:grpSpPr>
              <a:xfrm>
                <a:off x="3873131" y="3926638"/>
                <a:ext cx="2440411" cy="1390116"/>
                <a:chOff x="4747825" y="3846175"/>
                <a:chExt cx="3060885" cy="1743552"/>
              </a:xfrm>
            </p:grpSpPr>
            <p:grpSp>
              <p:nvGrpSpPr>
                <p:cNvPr id="155" name="Group 154">
                  <a:extLst>
                    <a:ext uri="{FF2B5EF4-FFF2-40B4-BE49-F238E27FC236}">
                      <a16:creationId xmlns:a16="http://schemas.microsoft.com/office/drawing/2014/main" id="{52DF50FD-FA17-4969-997A-B32BAD508BBB}"/>
                    </a:ext>
                  </a:extLst>
                </p:cNvPr>
                <p:cNvGrpSpPr/>
                <p:nvPr/>
              </p:nvGrpSpPr>
              <p:grpSpPr>
                <a:xfrm>
                  <a:off x="4747825" y="3846175"/>
                  <a:ext cx="3060885" cy="1743552"/>
                  <a:chOff x="5159033" y="3349786"/>
                  <a:chExt cx="2182791" cy="1243369"/>
                </a:xfrm>
              </p:grpSpPr>
              <p:grpSp>
                <p:nvGrpSpPr>
                  <p:cNvPr id="165" name="Group 164">
                    <a:extLst>
                      <a:ext uri="{FF2B5EF4-FFF2-40B4-BE49-F238E27FC236}">
                        <a16:creationId xmlns:a16="http://schemas.microsoft.com/office/drawing/2014/main" id="{1CC36476-D3C8-4AAC-8D24-DC91B1DC08EA}"/>
                      </a:ext>
                    </a:extLst>
                  </p:cNvPr>
                  <p:cNvGrpSpPr/>
                  <p:nvPr/>
                </p:nvGrpSpPr>
                <p:grpSpPr>
                  <a:xfrm>
                    <a:off x="5566866" y="3521670"/>
                    <a:ext cx="282803" cy="219483"/>
                    <a:chOff x="2580181" y="4176160"/>
                    <a:chExt cx="282803" cy="219483"/>
                  </a:xfrm>
                </p:grpSpPr>
                <mc:AlternateContent xmlns:mc="http://schemas.openxmlformats.org/markup-compatibility/2006" xmlns:a14="http://schemas.microsoft.com/office/drawing/2010/main">
                  <mc:Choice Requires="a14">
                    <p:sp>
                      <p:nvSpPr>
                        <p:cNvPr id="230" name="TextBox 229">
                          <a:extLst>
                            <a:ext uri="{FF2B5EF4-FFF2-40B4-BE49-F238E27FC236}">
                              <a16:creationId xmlns:a16="http://schemas.microsoft.com/office/drawing/2014/main" id="{0B8A847D-1768-4EE3-B274-E03147ADB381}"/>
                            </a:ext>
                          </a:extLst>
                        </p:cNvPr>
                        <p:cNvSpPr txBox="1"/>
                        <p:nvPr/>
                      </p:nvSpPr>
                      <p:spPr>
                        <a:xfrm>
                          <a:off x="2580181" y="4176160"/>
                          <a:ext cx="282803"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230" name="TextBox 229">
                          <a:extLst>
                            <a:ext uri="{FF2B5EF4-FFF2-40B4-BE49-F238E27FC236}">
                              <a16:creationId xmlns:a16="http://schemas.microsoft.com/office/drawing/2014/main" id="{0B8A847D-1768-4EE3-B274-E03147ADB381}"/>
                            </a:ext>
                          </a:extLst>
                        </p:cNvPr>
                        <p:cNvSpPr txBox="1">
                          <a:spLocks noRot="1" noChangeAspect="1" noMove="1" noResize="1" noEditPoints="1" noAdjustHandles="1" noChangeArrowheads="1" noChangeShapeType="1" noTextEdit="1"/>
                        </p:cNvSpPr>
                        <p:nvPr/>
                      </p:nvSpPr>
                      <p:spPr>
                        <a:xfrm>
                          <a:off x="2580181" y="4176160"/>
                          <a:ext cx="282803" cy="219483"/>
                        </a:xfrm>
                        <a:prstGeom prst="rect">
                          <a:avLst/>
                        </a:prstGeom>
                        <a:blipFill>
                          <a:blip r:embed="rId21"/>
                          <a:stretch>
                            <a:fillRect b="-19512"/>
                          </a:stretch>
                        </a:blipFill>
                      </p:spPr>
                      <p:txBody>
                        <a:bodyPr/>
                        <a:lstStyle/>
                        <a:p>
                          <a:r>
                            <a:rPr lang="en-US">
                              <a:noFill/>
                            </a:rPr>
                            <a:t> </a:t>
                          </a:r>
                        </a:p>
                      </p:txBody>
                    </p:sp>
                  </mc:Fallback>
                </mc:AlternateContent>
                <p:sp>
                  <p:nvSpPr>
                    <p:cNvPr id="229" name="Oval 228">
                      <a:extLst>
                        <a:ext uri="{FF2B5EF4-FFF2-40B4-BE49-F238E27FC236}">
                          <a16:creationId xmlns:a16="http://schemas.microsoft.com/office/drawing/2014/main" id="{788B3132-F387-4D8F-985C-20BC57E0CA4D}"/>
                        </a:ext>
                      </a:extLst>
                    </p:cNvPr>
                    <p:cNvSpPr/>
                    <p:nvPr/>
                  </p:nvSpPr>
                  <p:spPr bwMode="auto">
                    <a:xfrm>
                      <a:off x="2789039" y="4316272"/>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66" name="Group 165">
                    <a:extLst>
                      <a:ext uri="{FF2B5EF4-FFF2-40B4-BE49-F238E27FC236}">
                        <a16:creationId xmlns:a16="http://schemas.microsoft.com/office/drawing/2014/main" id="{6A33EFAD-73CD-4438-BE09-0E40E0F08B43}"/>
                      </a:ext>
                    </a:extLst>
                  </p:cNvPr>
                  <p:cNvGrpSpPr/>
                  <p:nvPr/>
                </p:nvGrpSpPr>
                <p:grpSpPr>
                  <a:xfrm>
                    <a:off x="5985121" y="3397386"/>
                    <a:ext cx="263907" cy="219483"/>
                    <a:chOff x="2522586" y="4494410"/>
                    <a:chExt cx="263907" cy="219483"/>
                  </a:xfrm>
                </p:grpSpPr>
                <mc:AlternateContent xmlns:mc="http://schemas.openxmlformats.org/markup-compatibility/2006" xmlns:a14="http://schemas.microsoft.com/office/drawing/2010/main">
                  <mc:Choice Requires="a14">
                    <p:sp>
                      <p:nvSpPr>
                        <p:cNvPr id="228" name="TextBox 227">
                          <a:extLst>
                            <a:ext uri="{FF2B5EF4-FFF2-40B4-BE49-F238E27FC236}">
                              <a16:creationId xmlns:a16="http://schemas.microsoft.com/office/drawing/2014/main" id="{8F5327A5-EFAB-4CF8-B53D-A8DB907683F5}"/>
                            </a:ext>
                          </a:extLst>
                        </p:cNvPr>
                        <p:cNvSpPr txBox="1"/>
                        <p:nvPr/>
                      </p:nvSpPr>
                      <p:spPr>
                        <a:xfrm>
                          <a:off x="2522586" y="4494410"/>
                          <a:ext cx="247560"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228" name="TextBox 227">
                          <a:extLst>
                            <a:ext uri="{FF2B5EF4-FFF2-40B4-BE49-F238E27FC236}">
                              <a16:creationId xmlns:a16="http://schemas.microsoft.com/office/drawing/2014/main" id="{8F5327A5-EFAB-4CF8-B53D-A8DB907683F5}"/>
                            </a:ext>
                          </a:extLst>
                        </p:cNvPr>
                        <p:cNvSpPr txBox="1">
                          <a:spLocks noRot="1" noChangeAspect="1" noMove="1" noResize="1" noEditPoints="1" noAdjustHandles="1" noChangeArrowheads="1" noChangeShapeType="1" noTextEdit="1"/>
                        </p:cNvSpPr>
                        <p:nvPr/>
                      </p:nvSpPr>
                      <p:spPr>
                        <a:xfrm>
                          <a:off x="2522586" y="4494410"/>
                          <a:ext cx="247560" cy="219483"/>
                        </a:xfrm>
                        <a:prstGeom prst="rect">
                          <a:avLst/>
                        </a:prstGeom>
                        <a:blipFill>
                          <a:blip r:embed="rId22"/>
                          <a:stretch>
                            <a:fillRect b="-20000"/>
                          </a:stretch>
                        </a:blipFill>
                      </p:spPr>
                      <p:txBody>
                        <a:bodyPr/>
                        <a:lstStyle/>
                        <a:p>
                          <a:r>
                            <a:rPr lang="en-US">
                              <a:noFill/>
                            </a:rPr>
                            <a:t> </a:t>
                          </a:r>
                        </a:p>
                      </p:txBody>
                    </p:sp>
                  </mc:Fallback>
                </mc:AlternateContent>
                <p:sp>
                  <p:nvSpPr>
                    <p:cNvPr id="227" name="Oval 226">
                      <a:extLst>
                        <a:ext uri="{FF2B5EF4-FFF2-40B4-BE49-F238E27FC236}">
                          <a16:creationId xmlns:a16="http://schemas.microsoft.com/office/drawing/2014/main" id="{D1558B1C-52A4-4ABE-9190-27DA855E6AB1}"/>
                        </a:ext>
                      </a:extLst>
                    </p:cNvPr>
                    <p:cNvSpPr/>
                    <p:nvPr/>
                  </p:nvSpPr>
                  <p:spPr bwMode="auto">
                    <a:xfrm>
                      <a:off x="2712862" y="4640262"/>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67" name="Group 166">
                    <a:extLst>
                      <a:ext uri="{FF2B5EF4-FFF2-40B4-BE49-F238E27FC236}">
                        <a16:creationId xmlns:a16="http://schemas.microsoft.com/office/drawing/2014/main" id="{851301CE-D3E0-4844-8757-EECC3188560B}"/>
                      </a:ext>
                    </a:extLst>
                  </p:cNvPr>
                  <p:cNvGrpSpPr/>
                  <p:nvPr/>
                </p:nvGrpSpPr>
                <p:grpSpPr>
                  <a:xfrm>
                    <a:off x="5159033" y="4285378"/>
                    <a:ext cx="376065" cy="307777"/>
                    <a:chOff x="2375182" y="4302862"/>
                    <a:chExt cx="376065" cy="307777"/>
                  </a:xfrm>
                </p:grpSpPr>
                <mc:AlternateContent xmlns:mc="http://schemas.openxmlformats.org/markup-compatibility/2006" xmlns:a14="http://schemas.microsoft.com/office/drawing/2010/main">
                  <mc:Choice Requires="a14">
                    <p:sp>
                      <p:nvSpPr>
                        <p:cNvPr id="226" name="TextBox 225">
                          <a:extLst>
                            <a:ext uri="{FF2B5EF4-FFF2-40B4-BE49-F238E27FC236}">
                              <a16:creationId xmlns:a16="http://schemas.microsoft.com/office/drawing/2014/main" id="{213AF99A-2671-40A0-90A3-3EB953B78149}"/>
                            </a:ext>
                          </a:extLst>
                        </p:cNvPr>
                        <p:cNvSpPr txBox="1"/>
                        <p:nvPr/>
                      </p:nvSpPr>
                      <p:spPr>
                        <a:xfrm>
                          <a:off x="2375182" y="4302862"/>
                          <a:ext cx="3760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226" name="TextBox 225">
                          <a:extLst>
                            <a:ext uri="{FF2B5EF4-FFF2-40B4-BE49-F238E27FC236}">
                              <a16:creationId xmlns:a16="http://schemas.microsoft.com/office/drawing/2014/main" id="{213AF99A-2671-40A0-90A3-3EB953B78149}"/>
                            </a:ext>
                          </a:extLst>
                        </p:cNvPr>
                        <p:cNvSpPr txBox="1">
                          <a:spLocks noRot="1" noChangeAspect="1" noMove="1" noResize="1" noEditPoints="1" noAdjustHandles="1" noChangeArrowheads="1" noChangeShapeType="1" noTextEdit="1"/>
                        </p:cNvSpPr>
                        <p:nvPr/>
                      </p:nvSpPr>
                      <p:spPr>
                        <a:xfrm>
                          <a:off x="2375182" y="4302862"/>
                          <a:ext cx="376065" cy="307777"/>
                        </a:xfrm>
                        <a:prstGeom prst="rect">
                          <a:avLst/>
                        </a:prstGeom>
                        <a:blipFill>
                          <a:blip r:embed="rId23"/>
                          <a:stretch>
                            <a:fillRect/>
                          </a:stretch>
                        </a:blipFill>
                      </p:spPr>
                      <p:txBody>
                        <a:bodyPr/>
                        <a:lstStyle/>
                        <a:p>
                          <a:r>
                            <a:rPr lang="en-US">
                              <a:noFill/>
                            </a:rPr>
                            <a:t> </a:t>
                          </a:r>
                        </a:p>
                      </p:txBody>
                    </p:sp>
                  </mc:Fallback>
                </mc:AlternateContent>
                <p:sp>
                  <p:nvSpPr>
                    <p:cNvPr id="225" name="Oval 224">
                      <a:extLst>
                        <a:ext uri="{FF2B5EF4-FFF2-40B4-BE49-F238E27FC236}">
                          <a16:creationId xmlns:a16="http://schemas.microsoft.com/office/drawing/2014/main" id="{F2D085F2-ADA4-4A8F-A148-BD98109CC894}"/>
                        </a:ext>
                      </a:extLst>
                    </p:cNvPr>
                    <p:cNvSpPr/>
                    <p:nvPr/>
                  </p:nvSpPr>
                  <p:spPr bwMode="auto">
                    <a:xfrm>
                      <a:off x="2567768" y="4310259"/>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69" name="Group 168">
                    <a:extLst>
                      <a:ext uri="{FF2B5EF4-FFF2-40B4-BE49-F238E27FC236}">
                        <a16:creationId xmlns:a16="http://schemas.microsoft.com/office/drawing/2014/main" id="{C0A8909B-5420-4E40-88C4-94BBCF854882}"/>
                      </a:ext>
                    </a:extLst>
                  </p:cNvPr>
                  <p:cNvGrpSpPr/>
                  <p:nvPr/>
                </p:nvGrpSpPr>
                <p:grpSpPr>
                  <a:xfrm>
                    <a:off x="6949730" y="4036842"/>
                    <a:ext cx="392094" cy="307777"/>
                    <a:chOff x="2393600" y="3789993"/>
                    <a:chExt cx="392094" cy="307777"/>
                  </a:xfrm>
                </p:grpSpPr>
                <mc:AlternateContent xmlns:mc="http://schemas.openxmlformats.org/markup-compatibility/2006" xmlns:a14="http://schemas.microsoft.com/office/drawing/2010/main">
                  <mc:Choice Requires="a14">
                    <p:sp>
                      <p:nvSpPr>
                        <p:cNvPr id="224" name="TextBox 223">
                          <a:extLst>
                            <a:ext uri="{FF2B5EF4-FFF2-40B4-BE49-F238E27FC236}">
                              <a16:creationId xmlns:a16="http://schemas.microsoft.com/office/drawing/2014/main" id="{FA37D27A-9867-4B7B-A6F7-4CD8DDE73E34}"/>
                            </a:ext>
                          </a:extLst>
                        </p:cNvPr>
                        <p:cNvSpPr txBox="1"/>
                        <p:nvPr/>
                      </p:nvSpPr>
                      <p:spPr>
                        <a:xfrm>
                          <a:off x="2393600" y="3789993"/>
                          <a:ext cx="3920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224" name="TextBox 223">
                          <a:extLst>
                            <a:ext uri="{FF2B5EF4-FFF2-40B4-BE49-F238E27FC236}">
                              <a16:creationId xmlns:a16="http://schemas.microsoft.com/office/drawing/2014/main" id="{FA37D27A-9867-4B7B-A6F7-4CD8DDE73E34}"/>
                            </a:ext>
                          </a:extLst>
                        </p:cNvPr>
                        <p:cNvSpPr txBox="1">
                          <a:spLocks noRot="1" noChangeAspect="1" noMove="1" noResize="1" noEditPoints="1" noAdjustHandles="1" noChangeArrowheads="1" noChangeShapeType="1" noTextEdit="1"/>
                        </p:cNvSpPr>
                        <p:nvPr/>
                      </p:nvSpPr>
                      <p:spPr>
                        <a:xfrm>
                          <a:off x="2393600" y="3789993"/>
                          <a:ext cx="392094" cy="307777"/>
                        </a:xfrm>
                        <a:prstGeom prst="rect">
                          <a:avLst/>
                        </a:prstGeom>
                        <a:blipFill>
                          <a:blip r:embed="rId24"/>
                          <a:stretch>
                            <a:fillRect/>
                          </a:stretch>
                        </a:blipFill>
                      </p:spPr>
                      <p:txBody>
                        <a:bodyPr/>
                        <a:lstStyle/>
                        <a:p>
                          <a:r>
                            <a:rPr lang="en-US">
                              <a:noFill/>
                            </a:rPr>
                            <a:t> </a:t>
                          </a:r>
                        </a:p>
                      </p:txBody>
                    </p:sp>
                  </mc:Fallback>
                </mc:AlternateContent>
                <p:sp>
                  <p:nvSpPr>
                    <p:cNvPr id="217" name="Oval 216">
                      <a:extLst>
                        <a:ext uri="{FF2B5EF4-FFF2-40B4-BE49-F238E27FC236}">
                          <a16:creationId xmlns:a16="http://schemas.microsoft.com/office/drawing/2014/main" id="{467C828C-E603-4C13-B532-B21A01891796}"/>
                        </a:ext>
                      </a:extLst>
                    </p:cNvPr>
                    <p:cNvSpPr/>
                    <p:nvPr/>
                  </p:nvSpPr>
                  <p:spPr bwMode="auto">
                    <a:xfrm>
                      <a:off x="2673969" y="3930048"/>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74" name="Group 173">
                    <a:extLst>
                      <a:ext uri="{FF2B5EF4-FFF2-40B4-BE49-F238E27FC236}">
                        <a16:creationId xmlns:a16="http://schemas.microsoft.com/office/drawing/2014/main" id="{2B50DD9F-7E8B-4768-8720-24B96370A9DE}"/>
                      </a:ext>
                    </a:extLst>
                  </p:cNvPr>
                  <p:cNvGrpSpPr/>
                  <p:nvPr/>
                </p:nvGrpSpPr>
                <p:grpSpPr>
                  <a:xfrm>
                    <a:off x="6386299" y="3349786"/>
                    <a:ext cx="275849" cy="219483"/>
                    <a:chOff x="2501363" y="3795785"/>
                    <a:chExt cx="275849" cy="219483"/>
                  </a:xfrm>
                </p:grpSpPr>
                <mc:AlternateContent xmlns:mc="http://schemas.openxmlformats.org/markup-compatibility/2006" xmlns:a14="http://schemas.microsoft.com/office/drawing/2010/main">
                  <mc:Choice Requires="a14">
                    <p:sp>
                      <p:nvSpPr>
                        <p:cNvPr id="176" name="TextBox 175">
                          <a:extLst>
                            <a:ext uri="{FF2B5EF4-FFF2-40B4-BE49-F238E27FC236}">
                              <a16:creationId xmlns:a16="http://schemas.microsoft.com/office/drawing/2014/main" id="{80CDD6DF-F60F-42A1-B6C5-477EC40CF96E}"/>
                            </a:ext>
                          </a:extLst>
                        </p:cNvPr>
                        <p:cNvSpPr txBox="1"/>
                        <p:nvPr/>
                      </p:nvSpPr>
                      <p:spPr>
                        <a:xfrm>
                          <a:off x="2501363" y="3795785"/>
                          <a:ext cx="203527"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176" name="TextBox 175">
                          <a:extLst>
                            <a:ext uri="{FF2B5EF4-FFF2-40B4-BE49-F238E27FC236}">
                              <a16:creationId xmlns:a16="http://schemas.microsoft.com/office/drawing/2014/main" id="{80CDD6DF-F60F-42A1-B6C5-477EC40CF96E}"/>
                            </a:ext>
                          </a:extLst>
                        </p:cNvPr>
                        <p:cNvSpPr txBox="1">
                          <a:spLocks noRot="1" noChangeAspect="1" noMove="1" noResize="1" noEditPoints="1" noAdjustHandles="1" noChangeArrowheads="1" noChangeShapeType="1" noTextEdit="1"/>
                        </p:cNvSpPr>
                        <p:nvPr/>
                      </p:nvSpPr>
                      <p:spPr>
                        <a:xfrm>
                          <a:off x="2501363" y="3795785"/>
                          <a:ext cx="203527" cy="219483"/>
                        </a:xfrm>
                        <a:prstGeom prst="rect">
                          <a:avLst/>
                        </a:prstGeom>
                        <a:blipFill>
                          <a:blip r:embed="rId25"/>
                          <a:stretch>
                            <a:fillRect r="-10526" b="-20000"/>
                          </a:stretch>
                        </a:blipFill>
                      </p:spPr>
                      <p:txBody>
                        <a:bodyPr/>
                        <a:lstStyle/>
                        <a:p>
                          <a:r>
                            <a:rPr lang="en-US">
                              <a:noFill/>
                            </a:rPr>
                            <a:t> </a:t>
                          </a:r>
                        </a:p>
                      </p:txBody>
                    </p:sp>
                  </mc:Fallback>
                </mc:AlternateContent>
                <p:sp>
                  <p:nvSpPr>
                    <p:cNvPr id="175" name="Oval 174">
                      <a:extLst>
                        <a:ext uri="{FF2B5EF4-FFF2-40B4-BE49-F238E27FC236}">
                          <a16:creationId xmlns:a16="http://schemas.microsoft.com/office/drawing/2014/main" id="{D8010E16-96C9-4F25-89DF-1B02397C91D8}"/>
                        </a:ext>
                      </a:extLst>
                    </p:cNvPr>
                    <p:cNvSpPr/>
                    <p:nvPr/>
                  </p:nvSpPr>
                  <p:spPr bwMode="auto">
                    <a:xfrm>
                      <a:off x="2703581" y="3845468"/>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grpSp>
              <p:nvGrpSpPr>
                <p:cNvPr id="160" name="Group 159">
                  <a:extLst>
                    <a:ext uri="{FF2B5EF4-FFF2-40B4-BE49-F238E27FC236}">
                      <a16:creationId xmlns:a16="http://schemas.microsoft.com/office/drawing/2014/main" id="{D184AF23-4997-4F07-81EC-CBE0F1ABD088}"/>
                    </a:ext>
                  </a:extLst>
                </p:cNvPr>
                <p:cNvGrpSpPr/>
                <p:nvPr/>
              </p:nvGrpSpPr>
              <p:grpSpPr>
                <a:xfrm>
                  <a:off x="5011499" y="3846175"/>
                  <a:ext cx="2522299" cy="1311964"/>
                  <a:chOff x="5347065" y="3349786"/>
                  <a:chExt cx="1798712" cy="935593"/>
                </a:xfrm>
              </p:grpSpPr>
              <p:cxnSp>
                <p:nvCxnSpPr>
                  <p:cNvPr id="161" name="Straight Connector 160">
                    <a:extLst>
                      <a:ext uri="{FF2B5EF4-FFF2-40B4-BE49-F238E27FC236}">
                        <a16:creationId xmlns:a16="http://schemas.microsoft.com/office/drawing/2014/main" id="{E6949FD2-B260-43D5-8C59-5FBAA2D30C51}"/>
                      </a:ext>
                    </a:extLst>
                  </p:cNvPr>
                  <p:cNvCxnSpPr>
                    <a:cxnSpLocks/>
                    <a:stCxn id="226" idx="0"/>
                    <a:endCxn id="230" idx="2"/>
                  </p:cNvCxnSpPr>
                  <p:nvPr/>
                </p:nvCxnSpPr>
                <p:spPr bwMode="auto">
                  <a:xfrm flipV="1">
                    <a:off x="5347065" y="3741154"/>
                    <a:ext cx="361202" cy="544225"/>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2" name="Straight Connector 161">
                    <a:extLst>
                      <a:ext uri="{FF2B5EF4-FFF2-40B4-BE49-F238E27FC236}">
                        <a16:creationId xmlns:a16="http://schemas.microsoft.com/office/drawing/2014/main" id="{A9994B6B-AE51-429D-90DD-58AE7B4E2430}"/>
                      </a:ext>
                    </a:extLst>
                  </p:cNvPr>
                  <p:cNvCxnSpPr>
                    <a:cxnSpLocks/>
                    <a:stCxn id="230" idx="3"/>
                    <a:endCxn id="228" idx="1"/>
                  </p:cNvCxnSpPr>
                  <p:nvPr/>
                </p:nvCxnSpPr>
                <p:spPr bwMode="auto">
                  <a:xfrm flipV="1">
                    <a:off x="5849669" y="3507128"/>
                    <a:ext cx="135452" cy="124284"/>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3" name="Straight Connector 162">
                    <a:extLst>
                      <a:ext uri="{FF2B5EF4-FFF2-40B4-BE49-F238E27FC236}">
                        <a16:creationId xmlns:a16="http://schemas.microsoft.com/office/drawing/2014/main" id="{2ED6E524-9F63-44AF-88A9-031F4217073F}"/>
                      </a:ext>
                    </a:extLst>
                  </p:cNvPr>
                  <p:cNvCxnSpPr>
                    <a:cxnSpLocks/>
                    <a:stCxn id="228" idx="3"/>
                    <a:endCxn id="176" idx="0"/>
                  </p:cNvCxnSpPr>
                  <p:nvPr/>
                </p:nvCxnSpPr>
                <p:spPr bwMode="auto">
                  <a:xfrm flipV="1">
                    <a:off x="6232681" y="3349786"/>
                    <a:ext cx="255381" cy="157342"/>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 name="Straight Connector 163">
                    <a:extLst>
                      <a:ext uri="{FF2B5EF4-FFF2-40B4-BE49-F238E27FC236}">
                        <a16:creationId xmlns:a16="http://schemas.microsoft.com/office/drawing/2014/main" id="{A4BC1D87-685F-4A46-84D9-800BB32AB9D6}"/>
                      </a:ext>
                    </a:extLst>
                  </p:cNvPr>
                  <p:cNvCxnSpPr>
                    <a:cxnSpLocks/>
                    <a:endCxn id="224" idx="0"/>
                  </p:cNvCxnSpPr>
                  <p:nvPr/>
                </p:nvCxnSpPr>
                <p:spPr bwMode="auto">
                  <a:xfrm>
                    <a:off x="6684110" y="3549963"/>
                    <a:ext cx="461667" cy="486879"/>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6" name="Group 5">
                <a:extLst>
                  <a:ext uri="{FF2B5EF4-FFF2-40B4-BE49-F238E27FC236}">
                    <a16:creationId xmlns:a16="http://schemas.microsoft.com/office/drawing/2014/main" id="{462B6C70-E660-47E6-B714-312BA19630CD}"/>
                  </a:ext>
                </a:extLst>
              </p:cNvPr>
              <p:cNvGrpSpPr/>
              <p:nvPr/>
            </p:nvGrpSpPr>
            <p:grpSpPr>
              <a:xfrm>
                <a:off x="2982395" y="1246133"/>
                <a:ext cx="2402157" cy="2132596"/>
                <a:chOff x="2982395" y="1246133"/>
                <a:chExt cx="2402157" cy="2132596"/>
              </a:xfrm>
            </p:grpSpPr>
            <p:grpSp>
              <p:nvGrpSpPr>
                <p:cNvPr id="5" name="Group 4">
                  <a:extLst>
                    <a:ext uri="{FF2B5EF4-FFF2-40B4-BE49-F238E27FC236}">
                      <a16:creationId xmlns:a16="http://schemas.microsoft.com/office/drawing/2014/main" id="{5083255A-F116-45B5-92E1-D345B2E01532}"/>
                    </a:ext>
                  </a:extLst>
                </p:cNvPr>
                <p:cNvGrpSpPr/>
                <p:nvPr/>
              </p:nvGrpSpPr>
              <p:grpSpPr>
                <a:xfrm>
                  <a:off x="2982395" y="1246133"/>
                  <a:ext cx="2402157" cy="719920"/>
                  <a:chOff x="2982395" y="1246133"/>
                  <a:chExt cx="2402157" cy="719920"/>
                </a:xfrm>
              </p:grpSpPr>
              <p:grpSp>
                <p:nvGrpSpPr>
                  <p:cNvPr id="347" name="Group 346">
                    <a:extLst>
                      <a:ext uri="{FF2B5EF4-FFF2-40B4-BE49-F238E27FC236}">
                        <a16:creationId xmlns:a16="http://schemas.microsoft.com/office/drawing/2014/main" id="{402ABBB7-98E9-46F5-9C17-E36D52465FD1}"/>
                      </a:ext>
                    </a:extLst>
                  </p:cNvPr>
                  <p:cNvGrpSpPr/>
                  <p:nvPr/>
                </p:nvGrpSpPr>
                <p:grpSpPr>
                  <a:xfrm>
                    <a:off x="3185990" y="1246133"/>
                    <a:ext cx="2198562" cy="641590"/>
                    <a:chOff x="3611246" y="970488"/>
                    <a:chExt cx="4185202" cy="641590"/>
                  </a:xfrm>
                </p:grpSpPr>
                <mc:AlternateContent xmlns:mc="http://schemas.openxmlformats.org/markup-compatibility/2006" xmlns:a14="http://schemas.microsoft.com/office/drawing/2010/main">
                  <mc:Choice Requires="a14">
                    <p:sp>
                      <p:nvSpPr>
                        <p:cNvPr id="328" name="Cube 327">
                          <a:extLst>
                            <a:ext uri="{FF2B5EF4-FFF2-40B4-BE49-F238E27FC236}">
                              <a16:creationId xmlns:a16="http://schemas.microsoft.com/office/drawing/2014/main" id="{EA8B3E92-013E-49FE-870A-5716FAB5B592}"/>
                            </a:ext>
                          </a:extLst>
                        </p:cNvPr>
                        <p:cNvSpPr/>
                        <p:nvPr/>
                      </p:nvSpPr>
                      <p:spPr bwMode="auto">
                        <a:xfrm>
                          <a:off x="6483217" y="970488"/>
                          <a:ext cx="1313231" cy="641590"/>
                        </a:xfrm>
                        <a:prstGeom prst="cub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nary>
                                  <m:naryPr>
                                    <m:chr m:val="∑"/>
                                    <m:subHide m:val="on"/>
                                    <m:supHide m:val="on"/>
                                    <m:ctrlPr>
                                      <a:rPr lang="en-US" sz="1200" i="1" dirty="0" smtClean="0">
                                        <a:latin typeface="Cambria Math" panose="02040503050406030204" pitchFamily="18" charset="0"/>
                                      </a:rPr>
                                    </m:ctrlPr>
                                  </m:naryPr>
                                  <m:sub/>
                                  <m:sup/>
                                  <m:e>
                                    <m:r>
                                      <a:rPr lang="en-US" sz="1200" b="0" i="1" dirty="0" smtClean="0">
                                        <a:latin typeface="Cambria Math" panose="02040503050406030204" pitchFamily="18" charset="0"/>
                                      </a:rPr>
                                      <m:t> </m:t>
                                    </m:r>
                                  </m:e>
                                </m:nary>
                              </m:oMath>
                            </m:oMathPara>
                          </a14:m>
                          <a:endParaRPr lang="en-US" sz="1200">
                            <a:latin typeface="Times" pitchFamily="18" charset="0"/>
                          </a:endParaRPr>
                        </a:p>
                      </p:txBody>
                    </p:sp>
                  </mc:Choice>
                  <mc:Fallback xmlns="">
                    <p:sp>
                      <p:nvSpPr>
                        <p:cNvPr id="328" name="Cube 327">
                          <a:extLst>
                            <a:ext uri="{FF2B5EF4-FFF2-40B4-BE49-F238E27FC236}">
                              <a16:creationId xmlns:a16="http://schemas.microsoft.com/office/drawing/2014/main" id="{EA8B3E92-013E-49FE-870A-5716FAB5B592}"/>
                            </a:ext>
                          </a:extLst>
                        </p:cNvPr>
                        <p:cNvSpPr>
                          <a:spLocks noRot="1" noChangeAspect="1" noMove="1" noResize="1" noEditPoints="1" noAdjustHandles="1" noChangeArrowheads="1" noChangeShapeType="1" noTextEdit="1"/>
                        </p:cNvSpPr>
                        <p:nvPr/>
                      </p:nvSpPr>
                      <p:spPr bwMode="auto">
                        <a:xfrm>
                          <a:off x="6483217" y="970488"/>
                          <a:ext cx="1313231" cy="641590"/>
                        </a:xfrm>
                        <a:prstGeom prst="cube">
                          <a:avLst/>
                        </a:prstGeom>
                        <a:blipFill>
                          <a:blip r:embed="rId26"/>
                          <a:stretch>
                            <a:fillRect l="-63478" t="-69444" r="-53913" b="-142593"/>
                          </a:stretch>
                        </a:blipFill>
                        <a:ln w="9525"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339" name="Straight Arrow Connector 338">
                      <a:extLst>
                        <a:ext uri="{FF2B5EF4-FFF2-40B4-BE49-F238E27FC236}">
                          <a16:creationId xmlns:a16="http://schemas.microsoft.com/office/drawing/2014/main" id="{892173A3-B244-485C-BA5A-061F5BC8A3B4}"/>
                        </a:ext>
                      </a:extLst>
                    </p:cNvPr>
                    <p:cNvCxnSpPr>
                      <a:cxnSpLocks/>
                    </p:cNvCxnSpPr>
                    <p:nvPr/>
                  </p:nvCxnSpPr>
                  <p:spPr bwMode="auto">
                    <a:xfrm>
                      <a:off x="3611246" y="1348790"/>
                      <a:ext cx="2646481" cy="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 name="Right Brace 3">
                    <a:extLst>
                      <a:ext uri="{FF2B5EF4-FFF2-40B4-BE49-F238E27FC236}">
                        <a16:creationId xmlns:a16="http://schemas.microsoft.com/office/drawing/2014/main" id="{FF85A90B-2481-4912-9B7B-E19B1088347C}"/>
                      </a:ext>
                    </a:extLst>
                  </p:cNvPr>
                  <p:cNvSpPr/>
                  <p:nvPr/>
                </p:nvSpPr>
                <p:spPr bwMode="auto">
                  <a:xfrm>
                    <a:off x="2982395" y="1272764"/>
                    <a:ext cx="204202" cy="693289"/>
                  </a:xfrm>
                  <a:prstGeom prst="rightBrac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cxnSp>
              <p:nvCxnSpPr>
                <p:cNvPr id="259" name="Straight Arrow Connector 258">
                  <a:extLst>
                    <a:ext uri="{FF2B5EF4-FFF2-40B4-BE49-F238E27FC236}">
                      <a16:creationId xmlns:a16="http://schemas.microsoft.com/office/drawing/2014/main" id="{5421FFF3-5303-432D-9178-842B016ACFFB}"/>
                    </a:ext>
                  </a:extLst>
                </p:cNvPr>
                <p:cNvCxnSpPr>
                  <a:cxnSpLocks/>
                </p:cNvCxnSpPr>
                <p:nvPr/>
              </p:nvCxnSpPr>
              <p:spPr bwMode="auto">
                <a:xfrm>
                  <a:off x="4985173" y="2006608"/>
                  <a:ext cx="0" cy="1372121"/>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96" name="Group 95">
              <a:extLst>
                <a:ext uri="{FF2B5EF4-FFF2-40B4-BE49-F238E27FC236}">
                  <a16:creationId xmlns:a16="http://schemas.microsoft.com/office/drawing/2014/main" id="{973DADE4-B645-4E3A-9F86-181E5DF2BB21}"/>
                </a:ext>
              </a:extLst>
            </p:cNvPr>
            <p:cNvGrpSpPr/>
            <p:nvPr/>
          </p:nvGrpSpPr>
          <p:grpSpPr>
            <a:xfrm>
              <a:off x="3497808" y="1471812"/>
              <a:ext cx="536830" cy="305472"/>
              <a:chOff x="-435477" y="3746617"/>
              <a:chExt cx="2678853" cy="1524347"/>
            </a:xfrm>
          </p:grpSpPr>
          <p:grpSp>
            <p:nvGrpSpPr>
              <p:cNvPr id="183" name="Group 182">
                <a:extLst>
                  <a:ext uri="{FF2B5EF4-FFF2-40B4-BE49-F238E27FC236}">
                    <a16:creationId xmlns:a16="http://schemas.microsoft.com/office/drawing/2014/main" id="{199DE17F-85BF-4CE5-933B-BB2E23B1B512}"/>
                  </a:ext>
                </a:extLst>
              </p:cNvPr>
              <p:cNvGrpSpPr/>
              <p:nvPr/>
            </p:nvGrpSpPr>
            <p:grpSpPr>
              <a:xfrm>
                <a:off x="-341657" y="3746617"/>
                <a:ext cx="2585033" cy="1524347"/>
                <a:chOff x="4953889" y="2383348"/>
                <a:chExt cx="1843450" cy="1087048"/>
              </a:xfrm>
            </p:grpSpPr>
            <p:sp>
              <p:nvSpPr>
                <p:cNvPr id="202" name="Oval 201">
                  <a:extLst>
                    <a:ext uri="{FF2B5EF4-FFF2-40B4-BE49-F238E27FC236}">
                      <a16:creationId xmlns:a16="http://schemas.microsoft.com/office/drawing/2014/main" id="{78A94121-EA3E-4CAA-BB81-981C841AF22A}"/>
                    </a:ext>
                  </a:extLst>
                </p:cNvPr>
                <p:cNvSpPr/>
                <p:nvPr/>
              </p:nvSpPr>
              <p:spPr bwMode="auto">
                <a:xfrm>
                  <a:off x="4953889" y="2383348"/>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00" name="Oval 199">
                  <a:extLst>
                    <a:ext uri="{FF2B5EF4-FFF2-40B4-BE49-F238E27FC236}">
                      <a16:creationId xmlns:a16="http://schemas.microsoft.com/office/drawing/2014/main" id="{86B7FF46-EC10-4FEE-9D94-E913A9A92F52}"/>
                    </a:ext>
                  </a:extLst>
                </p:cNvPr>
                <p:cNvSpPr/>
                <p:nvPr/>
              </p:nvSpPr>
              <p:spPr bwMode="auto">
                <a:xfrm>
                  <a:off x="5175570" y="3365616"/>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98" name="Oval 197">
                  <a:extLst>
                    <a:ext uri="{FF2B5EF4-FFF2-40B4-BE49-F238E27FC236}">
                      <a16:creationId xmlns:a16="http://schemas.microsoft.com/office/drawing/2014/main" id="{38AF2F9C-4332-466B-AFF0-C2833D2C3A87}"/>
                    </a:ext>
                  </a:extLst>
                </p:cNvPr>
                <p:cNvSpPr/>
                <p:nvPr/>
              </p:nvSpPr>
              <p:spPr bwMode="auto">
                <a:xfrm>
                  <a:off x="5591012" y="3085612"/>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96" name="Oval 195">
                  <a:extLst>
                    <a:ext uri="{FF2B5EF4-FFF2-40B4-BE49-F238E27FC236}">
                      <a16:creationId xmlns:a16="http://schemas.microsoft.com/office/drawing/2014/main" id="{8F670CF3-F092-4AB3-A735-308F1C1162A7}"/>
                    </a:ext>
                  </a:extLst>
                </p:cNvPr>
                <p:cNvSpPr/>
                <p:nvPr/>
              </p:nvSpPr>
              <p:spPr bwMode="auto">
                <a:xfrm>
                  <a:off x="6048729" y="3128629"/>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94" name="Oval 193">
                  <a:extLst>
                    <a:ext uri="{FF2B5EF4-FFF2-40B4-BE49-F238E27FC236}">
                      <a16:creationId xmlns:a16="http://schemas.microsoft.com/office/drawing/2014/main" id="{780F3E98-75FA-41C2-8340-A0567F374395}"/>
                    </a:ext>
                  </a:extLst>
                </p:cNvPr>
                <p:cNvSpPr/>
                <p:nvPr/>
              </p:nvSpPr>
              <p:spPr bwMode="auto">
                <a:xfrm>
                  <a:off x="6751620" y="3424677"/>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84" name="Group 183">
                <a:extLst>
                  <a:ext uri="{FF2B5EF4-FFF2-40B4-BE49-F238E27FC236}">
                    <a16:creationId xmlns:a16="http://schemas.microsoft.com/office/drawing/2014/main" id="{1CFF0B6E-C999-4EC2-87A3-997C3F5D313C}"/>
                  </a:ext>
                </a:extLst>
              </p:cNvPr>
              <p:cNvGrpSpPr/>
              <p:nvPr/>
            </p:nvGrpSpPr>
            <p:grpSpPr>
              <a:xfrm>
                <a:off x="-435477" y="3937698"/>
                <a:ext cx="2542147" cy="1296315"/>
                <a:chOff x="1462695" y="3415049"/>
                <a:chExt cx="1812867" cy="924432"/>
              </a:xfrm>
            </p:grpSpPr>
            <p:cxnSp>
              <p:nvCxnSpPr>
                <p:cNvPr id="185" name="Straight Connector 184">
                  <a:extLst>
                    <a:ext uri="{FF2B5EF4-FFF2-40B4-BE49-F238E27FC236}">
                      <a16:creationId xmlns:a16="http://schemas.microsoft.com/office/drawing/2014/main" id="{86463B8B-292A-407F-8EC5-6B4D51BDC386}"/>
                    </a:ext>
                  </a:extLst>
                </p:cNvPr>
                <p:cNvCxnSpPr>
                  <a:cxnSpLocks/>
                </p:cNvCxnSpPr>
                <p:nvPr/>
              </p:nvCxnSpPr>
              <p:spPr bwMode="auto">
                <a:xfrm>
                  <a:off x="1462695" y="3415049"/>
                  <a:ext cx="218960" cy="724587"/>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186" name="Straight Connector 185">
                  <a:extLst>
                    <a:ext uri="{FF2B5EF4-FFF2-40B4-BE49-F238E27FC236}">
                      <a16:creationId xmlns:a16="http://schemas.microsoft.com/office/drawing/2014/main" id="{36406570-15ED-465E-8F0D-22075D1D1B4F}"/>
                    </a:ext>
                  </a:extLst>
                </p:cNvPr>
                <p:cNvCxnSpPr>
                  <a:cxnSpLocks/>
                </p:cNvCxnSpPr>
                <p:nvPr/>
              </p:nvCxnSpPr>
              <p:spPr bwMode="auto">
                <a:xfrm flipH="1">
                  <a:off x="1871772" y="4069785"/>
                  <a:ext cx="196197" cy="223735"/>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187" name="Straight Connector 186">
                  <a:extLst>
                    <a:ext uri="{FF2B5EF4-FFF2-40B4-BE49-F238E27FC236}">
                      <a16:creationId xmlns:a16="http://schemas.microsoft.com/office/drawing/2014/main" id="{C3B49174-3ED9-4411-A78A-9503FDBF36F4}"/>
                    </a:ext>
                  </a:extLst>
                </p:cNvPr>
                <p:cNvCxnSpPr>
                  <a:cxnSpLocks/>
                </p:cNvCxnSpPr>
                <p:nvPr/>
              </p:nvCxnSpPr>
              <p:spPr bwMode="auto">
                <a:xfrm>
                  <a:off x="2248201" y="4069784"/>
                  <a:ext cx="252977" cy="27773"/>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188" name="Straight Connector 187">
                  <a:extLst>
                    <a:ext uri="{FF2B5EF4-FFF2-40B4-BE49-F238E27FC236}">
                      <a16:creationId xmlns:a16="http://schemas.microsoft.com/office/drawing/2014/main" id="{570D8274-D1DB-445E-A37D-1620CF8FFBE1}"/>
                    </a:ext>
                  </a:extLst>
                </p:cNvPr>
                <p:cNvCxnSpPr>
                  <a:cxnSpLocks/>
                </p:cNvCxnSpPr>
                <p:nvPr/>
              </p:nvCxnSpPr>
              <p:spPr bwMode="auto">
                <a:xfrm flipH="1" flipV="1">
                  <a:off x="2717984" y="4097560"/>
                  <a:ext cx="557578" cy="241921"/>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grpSp>
        </p:grpSp>
        <p:grpSp>
          <p:nvGrpSpPr>
            <p:cNvPr id="97" name="Group 96">
              <a:extLst>
                <a:ext uri="{FF2B5EF4-FFF2-40B4-BE49-F238E27FC236}">
                  <a16:creationId xmlns:a16="http://schemas.microsoft.com/office/drawing/2014/main" id="{0F56544B-F37C-4C25-8DB3-F5798F2D32A7}"/>
                </a:ext>
              </a:extLst>
            </p:cNvPr>
            <p:cNvGrpSpPr/>
            <p:nvPr/>
          </p:nvGrpSpPr>
          <p:grpSpPr>
            <a:xfrm>
              <a:off x="3471223" y="886401"/>
              <a:ext cx="577810" cy="300211"/>
              <a:chOff x="5011499" y="3846175"/>
              <a:chExt cx="2743795" cy="1425585"/>
            </a:xfrm>
          </p:grpSpPr>
          <p:grpSp>
            <p:nvGrpSpPr>
              <p:cNvPr id="98" name="Group 97">
                <a:extLst>
                  <a:ext uri="{FF2B5EF4-FFF2-40B4-BE49-F238E27FC236}">
                    <a16:creationId xmlns:a16="http://schemas.microsoft.com/office/drawing/2014/main" id="{FD6176B3-59FB-4BC6-9664-F22C79808775}"/>
                  </a:ext>
                </a:extLst>
              </p:cNvPr>
              <p:cNvGrpSpPr/>
              <p:nvPr/>
            </p:nvGrpSpPr>
            <p:grpSpPr>
              <a:xfrm>
                <a:off x="5017885" y="3915842"/>
                <a:ext cx="2737409" cy="1355918"/>
                <a:chOff x="5351618" y="3399468"/>
                <a:chExt cx="1952112" cy="966938"/>
              </a:xfrm>
            </p:grpSpPr>
            <p:sp>
              <p:nvSpPr>
                <p:cNvPr id="181" name="Oval 180">
                  <a:extLst>
                    <a:ext uri="{FF2B5EF4-FFF2-40B4-BE49-F238E27FC236}">
                      <a16:creationId xmlns:a16="http://schemas.microsoft.com/office/drawing/2014/main" id="{81BF0E4E-E863-451A-90D6-3CC515BEEBCF}"/>
                    </a:ext>
                  </a:extLst>
                </p:cNvPr>
                <p:cNvSpPr/>
                <p:nvPr/>
              </p:nvSpPr>
              <p:spPr bwMode="auto">
                <a:xfrm>
                  <a:off x="5775724" y="3661782"/>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79" name="Oval 178">
                  <a:extLst>
                    <a:ext uri="{FF2B5EF4-FFF2-40B4-BE49-F238E27FC236}">
                      <a16:creationId xmlns:a16="http://schemas.microsoft.com/office/drawing/2014/main" id="{601587F4-CD1E-4060-A57A-A7B5A9E99544}"/>
                    </a:ext>
                  </a:extLst>
                </p:cNvPr>
                <p:cNvSpPr/>
                <p:nvPr/>
              </p:nvSpPr>
              <p:spPr bwMode="auto">
                <a:xfrm>
                  <a:off x="6175397" y="3543237"/>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77" name="Oval 176">
                  <a:extLst>
                    <a:ext uri="{FF2B5EF4-FFF2-40B4-BE49-F238E27FC236}">
                      <a16:creationId xmlns:a16="http://schemas.microsoft.com/office/drawing/2014/main" id="{BEF7BB59-C2BA-4454-A403-FB7566EFBA99}"/>
                    </a:ext>
                  </a:extLst>
                </p:cNvPr>
                <p:cNvSpPr/>
                <p:nvPr/>
              </p:nvSpPr>
              <p:spPr bwMode="auto">
                <a:xfrm>
                  <a:off x="5351618" y="4292775"/>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58" name="Oval 157">
                  <a:extLst>
                    <a:ext uri="{FF2B5EF4-FFF2-40B4-BE49-F238E27FC236}">
                      <a16:creationId xmlns:a16="http://schemas.microsoft.com/office/drawing/2014/main" id="{A1042732-32A5-4C84-A382-221C6CF6D640}"/>
                    </a:ext>
                  </a:extLst>
                </p:cNvPr>
                <p:cNvSpPr/>
                <p:nvPr/>
              </p:nvSpPr>
              <p:spPr bwMode="auto">
                <a:xfrm>
                  <a:off x="7230099" y="417689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56" name="Oval 155">
                  <a:extLst>
                    <a:ext uri="{FF2B5EF4-FFF2-40B4-BE49-F238E27FC236}">
                      <a16:creationId xmlns:a16="http://schemas.microsoft.com/office/drawing/2014/main" id="{BD07214D-C7D9-4909-8AAE-802E545CDE82}"/>
                    </a:ext>
                  </a:extLst>
                </p:cNvPr>
                <p:cNvSpPr/>
                <p:nvPr/>
              </p:nvSpPr>
              <p:spPr bwMode="auto">
                <a:xfrm>
                  <a:off x="6588516" y="339946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99" name="Group 98">
                <a:extLst>
                  <a:ext uri="{FF2B5EF4-FFF2-40B4-BE49-F238E27FC236}">
                    <a16:creationId xmlns:a16="http://schemas.microsoft.com/office/drawing/2014/main" id="{64107D5E-C9BE-43A9-9110-D14AC8AD7BC2}"/>
                  </a:ext>
                </a:extLst>
              </p:cNvPr>
              <p:cNvGrpSpPr/>
              <p:nvPr/>
            </p:nvGrpSpPr>
            <p:grpSpPr>
              <a:xfrm>
                <a:off x="5011499" y="3846175"/>
                <a:ext cx="2522299" cy="1311964"/>
                <a:chOff x="5347065" y="3349786"/>
                <a:chExt cx="1798712" cy="935593"/>
              </a:xfrm>
            </p:grpSpPr>
            <p:cxnSp>
              <p:nvCxnSpPr>
                <p:cNvPr id="100" name="Straight Connector 99">
                  <a:extLst>
                    <a:ext uri="{FF2B5EF4-FFF2-40B4-BE49-F238E27FC236}">
                      <a16:creationId xmlns:a16="http://schemas.microsoft.com/office/drawing/2014/main" id="{E250744D-0443-4F8E-AA71-34B07A88C5D4}"/>
                    </a:ext>
                  </a:extLst>
                </p:cNvPr>
                <p:cNvCxnSpPr>
                  <a:cxnSpLocks/>
                </p:cNvCxnSpPr>
                <p:nvPr/>
              </p:nvCxnSpPr>
              <p:spPr bwMode="auto">
                <a:xfrm flipV="1">
                  <a:off x="5347065" y="3741154"/>
                  <a:ext cx="361202" cy="544225"/>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1" name="Straight Connector 100">
                  <a:extLst>
                    <a:ext uri="{FF2B5EF4-FFF2-40B4-BE49-F238E27FC236}">
                      <a16:creationId xmlns:a16="http://schemas.microsoft.com/office/drawing/2014/main" id="{39DE063C-2FD2-4C2A-8069-C63172A5723E}"/>
                    </a:ext>
                  </a:extLst>
                </p:cNvPr>
                <p:cNvCxnSpPr>
                  <a:cxnSpLocks/>
                </p:cNvCxnSpPr>
                <p:nvPr/>
              </p:nvCxnSpPr>
              <p:spPr bwMode="auto">
                <a:xfrm flipV="1">
                  <a:off x="5849669" y="3507128"/>
                  <a:ext cx="135452" cy="124284"/>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 name="Straight Connector 101">
                  <a:extLst>
                    <a:ext uri="{FF2B5EF4-FFF2-40B4-BE49-F238E27FC236}">
                      <a16:creationId xmlns:a16="http://schemas.microsoft.com/office/drawing/2014/main" id="{69740CF2-7801-4101-82C4-CF7BBB8A783B}"/>
                    </a:ext>
                  </a:extLst>
                </p:cNvPr>
                <p:cNvCxnSpPr>
                  <a:cxnSpLocks/>
                </p:cNvCxnSpPr>
                <p:nvPr/>
              </p:nvCxnSpPr>
              <p:spPr bwMode="auto">
                <a:xfrm flipV="1">
                  <a:off x="6232681" y="3349786"/>
                  <a:ext cx="255381" cy="157342"/>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3" name="Straight Connector 102">
                  <a:extLst>
                    <a:ext uri="{FF2B5EF4-FFF2-40B4-BE49-F238E27FC236}">
                      <a16:creationId xmlns:a16="http://schemas.microsoft.com/office/drawing/2014/main" id="{3F44D438-7EE8-46A9-B0D6-A0304BC3BA87}"/>
                    </a:ext>
                  </a:extLst>
                </p:cNvPr>
                <p:cNvCxnSpPr>
                  <a:cxnSpLocks/>
                </p:cNvCxnSpPr>
                <p:nvPr/>
              </p:nvCxnSpPr>
              <p:spPr bwMode="auto">
                <a:xfrm>
                  <a:off x="6684110" y="3549963"/>
                  <a:ext cx="461667" cy="486879"/>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spTree>
    <p:extLst>
      <p:ext uri="{BB962C8B-B14F-4D97-AF65-F5344CB8AC3E}">
        <p14:creationId xmlns:p14="http://schemas.microsoft.com/office/powerpoint/2010/main" val="3187532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6" name="Group 185">
            <a:extLst>
              <a:ext uri="{FF2B5EF4-FFF2-40B4-BE49-F238E27FC236}">
                <a16:creationId xmlns:a16="http://schemas.microsoft.com/office/drawing/2014/main" id="{0493815D-7F91-4DDD-B728-59C8A5DFE8FB}"/>
              </a:ext>
            </a:extLst>
          </p:cNvPr>
          <p:cNvGrpSpPr/>
          <p:nvPr/>
        </p:nvGrpSpPr>
        <p:grpSpPr>
          <a:xfrm>
            <a:off x="2061087" y="2003865"/>
            <a:ext cx="4950856" cy="4262564"/>
            <a:chOff x="3726423" y="1513368"/>
            <a:chExt cx="5467386" cy="4707276"/>
          </a:xfrm>
        </p:grpSpPr>
        <p:grpSp>
          <p:nvGrpSpPr>
            <p:cNvPr id="187" name="Group 186">
              <a:extLst>
                <a:ext uri="{FF2B5EF4-FFF2-40B4-BE49-F238E27FC236}">
                  <a16:creationId xmlns:a16="http://schemas.microsoft.com/office/drawing/2014/main" id="{556F94B5-74EF-4D31-9BC6-CE6D78A415D5}"/>
                </a:ext>
              </a:extLst>
            </p:cNvPr>
            <p:cNvGrpSpPr/>
            <p:nvPr/>
          </p:nvGrpSpPr>
          <p:grpSpPr>
            <a:xfrm>
              <a:off x="3726423" y="1513368"/>
              <a:ext cx="5467386" cy="4595642"/>
              <a:chOff x="3854451" y="902712"/>
              <a:chExt cx="3898923" cy="3277262"/>
            </a:xfrm>
          </p:grpSpPr>
          <p:pic>
            <p:nvPicPr>
              <p:cNvPr id="190" name="Picture 6" descr="Related image">
                <a:extLst>
                  <a:ext uri="{FF2B5EF4-FFF2-40B4-BE49-F238E27FC236}">
                    <a16:creationId xmlns:a16="http://schemas.microsoft.com/office/drawing/2014/main" id="{56593A9F-62AE-4234-B099-1959F0B5DDB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r="5242"/>
              <a:stretch/>
            </p:blipFill>
            <p:spPr bwMode="auto">
              <a:xfrm>
                <a:off x="3854451" y="1056601"/>
                <a:ext cx="3730459" cy="2952640"/>
              </a:xfrm>
              <a:prstGeom prst="rect">
                <a:avLst/>
              </a:prstGeom>
              <a:solidFill>
                <a:srgbClr val="FFFFFF"/>
              </a:solidFill>
            </p:spPr>
          </p:pic>
          <mc:AlternateContent xmlns:mc="http://schemas.openxmlformats.org/markup-compatibility/2006" xmlns:a14="http://schemas.microsoft.com/office/drawing/2010/main">
            <mc:Choice Requires="a14">
              <p:sp>
                <p:nvSpPr>
                  <p:cNvPr id="191" name="TextBox 190">
                    <a:extLst>
                      <a:ext uri="{FF2B5EF4-FFF2-40B4-BE49-F238E27FC236}">
                        <a16:creationId xmlns:a16="http://schemas.microsoft.com/office/drawing/2014/main" id="{42A6C8C6-785F-4E40-A6CB-830DC1690FD4}"/>
                      </a:ext>
                    </a:extLst>
                  </p:cNvPr>
                  <p:cNvSpPr txBox="1"/>
                  <p:nvPr/>
                </p:nvSpPr>
                <p:spPr>
                  <a:xfrm>
                    <a:off x="7412447" y="2876774"/>
                    <a:ext cx="34092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𝑇</m:t>
                          </m:r>
                        </m:oMath>
                      </m:oMathPara>
                    </a14:m>
                    <a:endParaRPr lang="en-US" sz="1400"/>
                  </a:p>
                </p:txBody>
              </p:sp>
            </mc:Choice>
            <mc:Fallback xmlns="">
              <p:sp>
                <p:nvSpPr>
                  <p:cNvPr id="191" name="TextBox 190">
                    <a:extLst>
                      <a:ext uri="{FF2B5EF4-FFF2-40B4-BE49-F238E27FC236}">
                        <a16:creationId xmlns:a16="http://schemas.microsoft.com/office/drawing/2014/main" id="{42A6C8C6-785F-4E40-A6CB-830DC1690FD4}"/>
                      </a:ext>
                    </a:extLst>
                  </p:cNvPr>
                  <p:cNvSpPr txBox="1">
                    <a:spLocks noRot="1" noChangeAspect="1" noMove="1" noResize="1" noEditPoints="1" noAdjustHandles="1" noChangeArrowheads="1" noChangeShapeType="1" noTextEdit="1"/>
                  </p:cNvSpPr>
                  <p:nvPr/>
                </p:nvSpPr>
                <p:spPr>
                  <a:xfrm>
                    <a:off x="7412447" y="2876774"/>
                    <a:ext cx="340927" cy="3077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2" name="TextBox 191">
                    <a:extLst>
                      <a:ext uri="{FF2B5EF4-FFF2-40B4-BE49-F238E27FC236}">
                        <a16:creationId xmlns:a16="http://schemas.microsoft.com/office/drawing/2014/main" id="{1B34FA6F-62F2-4BA4-B907-F57E75565430}"/>
                      </a:ext>
                    </a:extLst>
                  </p:cNvPr>
                  <p:cNvSpPr txBox="1"/>
                  <p:nvPr/>
                </p:nvSpPr>
                <p:spPr>
                  <a:xfrm>
                    <a:off x="3948959" y="3960491"/>
                    <a:ext cx="256749" cy="2194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solidFill>
                                <a:srgbClr val="00B0F0"/>
                              </a:solidFill>
                              <a:latin typeface="Cambria Math" panose="02040503050406030204" pitchFamily="18" charset="0"/>
                            </a:rPr>
                            <m:t>𝐾</m:t>
                          </m:r>
                        </m:oMath>
                      </m:oMathPara>
                    </a14:m>
                    <a:endParaRPr lang="en-US" sz="1400">
                      <a:solidFill>
                        <a:srgbClr val="C00000"/>
                      </a:solidFill>
                    </a:endParaRPr>
                  </a:p>
                </p:txBody>
              </p:sp>
            </mc:Choice>
            <mc:Fallback xmlns="">
              <p:sp>
                <p:nvSpPr>
                  <p:cNvPr id="192" name="TextBox 191">
                    <a:extLst>
                      <a:ext uri="{FF2B5EF4-FFF2-40B4-BE49-F238E27FC236}">
                        <a16:creationId xmlns:a16="http://schemas.microsoft.com/office/drawing/2014/main" id="{1B34FA6F-62F2-4BA4-B907-F57E75565430}"/>
                      </a:ext>
                    </a:extLst>
                  </p:cNvPr>
                  <p:cNvSpPr txBox="1">
                    <a:spLocks noRot="1" noChangeAspect="1" noMove="1" noResize="1" noEditPoints="1" noAdjustHandles="1" noChangeArrowheads="1" noChangeShapeType="1" noTextEdit="1"/>
                  </p:cNvSpPr>
                  <p:nvPr/>
                </p:nvSpPr>
                <p:spPr>
                  <a:xfrm>
                    <a:off x="3948959" y="3960491"/>
                    <a:ext cx="256749" cy="21948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3" name="TextBox 192">
                    <a:extLst>
                      <a:ext uri="{FF2B5EF4-FFF2-40B4-BE49-F238E27FC236}">
                        <a16:creationId xmlns:a16="http://schemas.microsoft.com/office/drawing/2014/main" id="{E118ACDE-896C-4A15-9E91-1E818E2936AF}"/>
                      </a:ext>
                    </a:extLst>
                  </p:cNvPr>
                  <p:cNvSpPr txBox="1"/>
                  <p:nvPr/>
                </p:nvSpPr>
                <p:spPr>
                  <a:xfrm>
                    <a:off x="4895830" y="902712"/>
                    <a:ext cx="3341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𝑓</m:t>
                          </m:r>
                        </m:oMath>
                      </m:oMathPara>
                    </a14:m>
                    <a:endParaRPr lang="en-US" sz="1400"/>
                  </a:p>
                </p:txBody>
              </p:sp>
            </mc:Choice>
            <mc:Fallback xmlns="">
              <p:sp>
                <p:nvSpPr>
                  <p:cNvPr id="193" name="TextBox 192">
                    <a:extLst>
                      <a:ext uri="{FF2B5EF4-FFF2-40B4-BE49-F238E27FC236}">
                        <a16:creationId xmlns:a16="http://schemas.microsoft.com/office/drawing/2014/main" id="{E118ACDE-896C-4A15-9E91-1E818E2936AF}"/>
                      </a:ext>
                    </a:extLst>
                  </p:cNvPr>
                  <p:cNvSpPr txBox="1">
                    <a:spLocks noRot="1" noChangeAspect="1" noMove="1" noResize="1" noEditPoints="1" noAdjustHandles="1" noChangeArrowheads="1" noChangeShapeType="1" noTextEdit="1"/>
                  </p:cNvSpPr>
                  <p:nvPr/>
                </p:nvSpPr>
                <p:spPr>
                  <a:xfrm>
                    <a:off x="4895830" y="902712"/>
                    <a:ext cx="334194" cy="307777"/>
                  </a:xfrm>
                  <a:prstGeom prst="rect">
                    <a:avLst/>
                  </a:prstGeom>
                  <a:blipFill>
                    <a:blip r:embed="rId7"/>
                    <a:stretch>
                      <a:fillRect/>
                    </a:stretch>
                  </a:blipFill>
                </p:spPr>
                <p:txBody>
                  <a:bodyPr/>
                  <a:lstStyle/>
                  <a:p>
                    <a:r>
                      <a:rPr lang="en-US">
                        <a:noFill/>
                      </a:rPr>
                      <a:t> </a:t>
                    </a:r>
                  </a:p>
                </p:txBody>
              </p:sp>
            </mc:Fallback>
          </mc:AlternateContent>
        </p:grpSp>
        <p:sp>
          <p:nvSpPr>
            <p:cNvPr id="188" name="TextBox 187">
              <a:extLst>
                <a:ext uri="{FF2B5EF4-FFF2-40B4-BE49-F238E27FC236}">
                  <a16:creationId xmlns:a16="http://schemas.microsoft.com/office/drawing/2014/main" id="{AAE7B960-2338-4445-8898-341F693F8F80}"/>
                </a:ext>
              </a:extLst>
            </p:cNvPr>
            <p:cNvSpPr txBox="1"/>
            <p:nvPr/>
          </p:nvSpPr>
          <p:spPr>
            <a:xfrm>
              <a:off x="5264361" y="5851311"/>
              <a:ext cx="2166813" cy="369333"/>
            </a:xfrm>
            <a:prstGeom prst="rect">
              <a:avLst/>
            </a:prstGeom>
            <a:noFill/>
          </p:spPr>
          <p:txBody>
            <a:bodyPr wrap="none" rtlCol="0">
              <a:spAutoFit/>
            </a:bodyPr>
            <a:lstStyle/>
            <a:p>
              <a:pPr algn="ctr"/>
              <a:r>
                <a:rPr lang="en-US"/>
                <a:t>YouTube latent space</a:t>
              </a:r>
            </a:p>
          </p:txBody>
        </p:sp>
        <p:pic>
          <p:nvPicPr>
            <p:cNvPr id="189" name="Picture 6" descr="Image result for youtube icom round">
              <a:extLst>
                <a:ext uri="{FF2B5EF4-FFF2-40B4-BE49-F238E27FC236}">
                  <a16:creationId xmlns:a16="http://schemas.microsoft.com/office/drawing/2014/main" id="{2BA8ACB9-5C44-42BA-8666-1EE3CDB853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58122" y="1981189"/>
              <a:ext cx="664908" cy="664907"/>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Slide Number Placeholder 1">
            <a:extLst>
              <a:ext uri="{FF2B5EF4-FFF2-40B4-BE49-F238E27FC236}">
                <a16:creationId xmlns:a16="http://schemas.microsoft.com/office/drawing/2014/main" id="{0701E3C1-E499-4EC0-9636-CA780BF35E59}"/>
              </a:ext>
            </a:extLst>
          </p:cNvPr>
          <p:cNvSpPr>
            <a:spLocks noGrp="1"/>
          </p:cNvSpPr>
          <p:nvPr>
            <p:ph type="sldNum" sz="quarter" idx="11"/>
          </p:nvPr>
        </p:nvSpPr>
        <p:spPr/>
        <p:txBody>
          <a:bodyPr/>
          <a:lstStyle/>
          <a:p>
            <a:fld id="{4FAB73BC-B049-4115-A692-8D63A059BFB8}" type="slidenum">
              <a:rPr lang="en-US" smtClean="0"/>
              <a:t>16</a:t>
            </a:fld>
            <a:endParaRPr lang="en-US"/>
          </a:p>
        </p:txBody>
      </p:sp>
      <p:grpSp>
        <p:nvGrpSpPr>
          <p:cNvPr id="6" name="Group 5">
            <a:extLst>
              <a:ext uri="{FF2B5EF4-FFF2-40B4-BE49-F238E27FC236}">
                <a16:creationId xmlns:a16="http://schemas.microsoft.com/office/drawing/2014/main" id="{B6AB67B7-6F61-446E-A402-8B573AAAB5C2}"/>
              </a:ext>
            </a:extLst>
          </p:cNvPr>
          <p:cNvGrpSpPr/>
          <p:nvPr/>
        </p:nvGrpSpPr>
        <p:grpSpPr>
          <a:xfrm>
            <a:off x="91003" y="567795"/>
            <a:ext cx="2023568" cy="1803224"/>
            <a:chOff x="2710619" y="2320394"/>
            <a:chExt cx="4547431" cy="4052266"/>
          </a:xfrm>
        </p:grpSpPr>
        <p:grpSp>
          <p:nvGrpSpPr>
            <p:cNvPr id="152" name="Group 151">
              <a:extLst>
                <a:ext uri="{FF2B5EF4-FFF2-40B4-BE49-F238E27FC236}">
                  <a16:creationId xmlns:a16="http://schemas.microsoft.com/office/drawing/2014/main" id="{74336174-F565-43A3-9FDB-46CE0FF8BD74}"/>
                </a:ext>
              </a:extLst>
            </p:cNvPr>
            <p:cNvGrpSpPr/>
            <p:nvPr/>
          </p:nvGrpSpPr>
          <p:grpSpPr>
            <a:xfrm>
              <a:off x="2710619" y="2320394"/>
              <a:ext cx="4547431" cy="4052266"/>
              <a:chOff x="3490187" y="1513369"/>
              <a:chExt cx="5703615" cy="5082553"/>
            </a:xfrm>
          </p:grpSpPr>
          <p:grpSp>
            <p:nvGrpSpPr>
              <p:cNvPr id="252" name="Group 251">
                <a:extLst>
                  <a:ext uri="{FF2B5EF4-FFF2-40B4-BE49-F238E27FC236}">
                    <a16:creationId xmlns:a16="http://schemas.microsoft.com/office/drawing/2014/main" id="{AEFE8F0E-F414-4824-B905-EDCA969CE21C}"/>
                  </a:ext>
                </a:extLst>
              </p:cNvPr>
              <p:cNvGrpSpPr/>
              <p:nvPr/>
            </p:nvGrpSpPr>
            <p:grpSpPr>
              <a:xfrm>
                <a:off x="3490187" y="1513369"/>
                <a:ext cx="5703615" cy="4961032"/>
                <a:chOff x="3685986" y="902712"/>
                <a:chExt cx="4067382" cy="3537829"/>
              </a:xfrm>
            </p:grpSpPr>
            <p:pic>
              <p:nvPicPr>
                <p:cNvPr id="255" name="Picture 6" descr="Related image">
                  <a:extLst>
                    <a:ext uri="{FF2B5EF4-FFF2-40B4-BE49-F238E27FC236}">
                      <a16:creationId xmlns:a16="http://schemas.microsoft.com/office/drawing/2014/main" id="{381B1E92-E51A-46B1-A6AB-6BA5111442E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r="5242"/>
                <a:stretch/>
              </p:blipFill>
              <p:spPr bwMode="auto">
                <a:xfrm>
                  <a:off x="3854449" y="1056601"/>
                  <a:ext cx="3730456" cy="2952640"/>
                </a:xfrm>
                <a:prstGeom prst="rect">
                  <a:avLst/>
                </a:prstGeom>
                <a:solidFill>
                  <a:srgbClr val="FFFFFF"/>
                </a:solidFill>
              </p:spPr>
            </p:pic>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F0325162-248C-42D0-855A-0BB7CAE05DF3}"/>
                        </a:ext>
                      </a:extLst>
                    </p:cNvPr>
                    <p:cNvSpPr txBox="1"/>
                    <p:nvPr/>
                  </p:nvSpPr>
                  <p:spPr>
                    <a:xfrm>
                      <a:off x="7412442" y="2876774"/>
                      <a:ext cx="3409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𝑇</m:t>
                            </m:r>
                          </m:oMath>
                        </m:oMathPara>
                      </a14:m>
                      <a:endParaRPr lang="en-US" sz="1400"/>
                    </a:p>
                  </p:txBody>
                </p:sp>
              </mc:Choice>
              <mc:Fallback xmlns="">
                <p:sp>
                  <p:nvSpPr>
                    <p:cNvPr id="256" name="TextBox 255">
                      <a:extLst>
                        <a:ext uri="{FF2B5EF4-FFF2-40B4-BE49-F238E27FC236}">
                          <a16:creationId xmlns:a16="http://schemas.microsoft.com/office/drawing/2014/main" id="{F0325162-248C-42D0-855A-0BB7CAE05DF3}"/>
                        </a:ext>
                      </a:extLst>
                    </p:cNvPr>
                    <p:cNvSpPr txBox="1">
                      <a:spLocks noRot="1" noChangeAspect="1" noMove="1" noResize="1" noEditPoints="1" noAdjustHandles="1" noChangeArrowheads="1" noChangeShapeType="1" noTextEdit="1"/>
                    </p:cNvSpPr>
                    <p:nvPr/>
                  </p:nvSpPr>
                  <p:spPr>
                    <a:xfrm>
                      <a:off x="7412442" y="2876774"/>
                      <a:ext cx="340926" cy="307777"/>
                    </a:xfrm>
                    <a:prstGeom prst="rect">
                      <a:avLst/>
                    </a:prstGeom>
                    <a:blipFill>
                      <a:blip r:embed="rId9"/>
                      <a:stretch>
                        <a:fillRect r="-46429" b="-8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A6B246E6-7ABA-4C21-ACEA-75E8D3CC14F2}"/>
                        </a:ext>
                      </a:extLst>
                    </p:cNvPr>
                    <p:cNvSpPr txBox="1"/>
                    <p:nvPr/>
                  </p:nvSpPr>
                  <p:spPr>
                    <a:xfrm>
                      <a:off x="3685986" y="3821908"/>
                      <a:ext cx="723672" cy="61863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solidFill>
                                  <a:srgbClr val="00B0F0"/>
                                </a:solidFill>
                                <a:latin typeface="Cambria Math" panose="02040503050406030204" pitchFamily="18" charset="0"/>
                              </a:rPr>
                              <m:t>𝐾</m:t>
                            </m:r>
                          </m:oMath>
                        </m:oMathPara>
                      </a14:m>
                      <a:endParaRPr lang="en-US" sz="1400">
                        <a:solidFill>
                          <a:srgbClr val="00B0F0"/>
                        </a:solidFill>
                      </a:endParaRPr>
                    </a:p>
                  </p:txBody>
                </p:sp>
              </mc:Choice>
              <mc:Fallback xmlns="">
                <p:sp>
                  <p:nvSpPr>
                    <p:cNvPr id="257" name="TextBox 256">
                      <a:extLst>
                        <a:ext uri="{FF2B5EF4-FFF2-40B4-BE49-F238E27FC236}">
                          <a16:creationId xmlns:a16="http://schemas.microsoft.com/office/drawing/2014/main" id="{A6B246E6-7ABA-4C21-ACEA-75E8D3CC14F2}"/>
                        </a:ext>
                      </a:extLst>
                    </p:cNvPr>
                    <p:cNvSpPr txBox="1">
                      <a:spLocks noRot="1" noChangeAspect="1" noMove="1" noResize="1" noEditPoints="1" noAdjustHandles="1" noChangeArrowheads="1" noChangeShapeType="1" noTextEdit="1"/>
                    </p:cNvSpPr>
                    <p:nvPr/>
                  </p:nvSpPr>
                  <p:spPr>
                    <a:xfrm>
                      <a:off x="3685986" y="3821908"/>
                      <a:ext cx="723672" cy="618633"/>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8" name="TextBox 257">
                      <a:extLst>
                        <a:ext uri="{FF2B5EF4-FFF2-40B4-BE49-F238E27FC236}">
                          <a16:creationId xmlns:a16="http://schemas.microsoft.com/office/drawing/2014/main" id="{1A624E46-0059-4AF0-80D5-6705B70D9B8F}"/>
                        </a:ext>
                      </a:extLst>
                    </p:cNvPr>
                    <p:cNvSpPr txBox="1"/>
                    <p:nvPr/>
                  </p:nvSpPr>
                  <p:spPr>
                    <a:xfrm>
                      <a:off x="4895830" y="902712"/>
                      <a:ext cx="3341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𝑓</m:t>
                            </m:r>
                          </m:oMath>
                        </m:oMathPara>
                      </a14:m>
                      <a:endParaRPr lang="en-US" sz="1400"/>
                    </a:p>
                  </p:txBody>
                </p:sp>
              </mc:Choice>
              <mc:Fallback xmlns="">
                <p:sp>
                  <p:nvSpPr>
                    <p:cNvPr id="258" name="TextBox 257">
                      <a:extLst>
                        <a:ext uri="{FF2B5EF4-FFF2-40B4-BE49-F238E27FC236}">
                          <a16:creationId xmlns:a16="http://schemas.microsoft.com/office/drawing/2014/main" id="{1A624E46-0059-4AF0-80D5-6705B70D9B8F}"/>
                        </a:ext>
                      </a:extLst>
                    </p:cNvPr>
                    <p:cNvSpPr txBox="1">
                      <a:spLocks noRot="1" noChangeAspect="1" noMove="1" noResize="1" noEditPoints="1" noAdjustHandles="1" noChangeArrowheads="1" noChangeShapeType="1" noTextEdit="1"/>
                    </p:cNvSpPr>
                    <p:nvPr/>
                  </p:nvSpPr>
                  <p:spPr>
                    <a:xfrm>
                      <a:off x="4895830" y="902712"/>
                      <a:ext cx="334194" cy="307777"/>
                    </a:xfrm>
                    <a:prstGeom prst="rect">
                      <a:avLst/>
                    </a:prstGeom>
                    <a:blipFill>
                      <a:blip r:embed="rId11"/>
                      <a:stretch>
                        <a:fillRect r="-59259" b="-120000"/>
                      </a:stretch>
                    </a:blipFill>
                  </p:spPr>
                  <p:txBody>
                    <a:bodyPr/>
                    <a:lstStyle/>
                    <a:p>
                      <a:r>
                        <a:rPr lang="en-US">
                          <a:noFill/>
                        </a:rPr>
                        <a:t> </a:t>
                      </a:r>
                    </a:p>
                  </p:txBody>
                </p:sp>
              </mc:Fallback>
            </mc:AlternateContent>
          </p:grpSp>
          <p:sp>
            <p:nvSpPr>
              <p:cNvPr id="253" name="TextBox 252">
                <a:extLst>
                  <a:ext uri="{FF2B5EF4-FFF2-40B4-BE49-F238E27FC236}">
                    <a16:creationId xmlns:a16="http://schemas.microsoft.com/office/drawing/2014/main" id="{06FC74DD-E7F8-4E9B-81C5-4858685A69E1}"/>
                  </a:ext>
                </a:extLst>
              </p:cNvPr>
              <p:cNvSpPr txBox="1"/>
              <p:nvPr/>
            </p:nvSpPr>
            <p:spPr>
              <a:xfrm>
                <a:off x="5240998" y="6226588"/>
                <a:ext cx="2166813" cy="369334"/>
              </a:xfrm>
              <a:prstGeom prst="rect">
                <a:avLst/>
              </a:prstGeom>
              <a:noFill/>
            </p:spPr>
            <p:txBody>
              <a:bodyPr wrap="none" rtlCol="0">
                <a:spAutoFit/>
              </a:bodyPr>
              <a:lstStyle/>
              <a:p>
                <a:pPr algn="ctr"/>
                <a:r>
                  <a:rPr lang="en-US"/>
                  <a:t>YouTube latent space</a:t>
                </a:r>
              </a:p>
            </p:txBody>
          </p:sp>
          <p:pic>
            <p:nvPicPr>
              <p:cNvPr id="254" name="Picture 6" descr="Image result for youtube icom round">
                <a:extLst>
                  <a:ext uri="{FF2B5EF4-FFF2-40B4-BE49-F238E27FC236}">
                    <a16:creationId xmlns:a16="http://schemas.microsoft.com/office/drawing/2014/main" id="{9FCF5A9C-DA5E-41F2-B143-11C7313F7FA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09344" y="1597222"/>
                <a:ext cx="1135679" cy="113567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4" name="Group 153">
              <a:extLst>
                <a:ext uri="{FF2B5EF4-FFF2-40B4-BE49-F238E27FC236}">
                  <a16:creationId xmlns:a16="http://schemas.microsoft.com/office/drawing/2014/main" id="{AB9725FF-92D5-41FB-BBCA-7099D2BF22ED}"/>
                </a:ext>
              </a:extLst>
            </p:cNvPr>
            <p:cNvGrpSpPr/>
            <p:nvPr/>
          </p:nvGrpSpPr>
          <p:grpSpPr>
            <a:xfrm>
              <a:off x="3873131" y="3926638"/>
              <a:ext cx="2440411" cy="1390116"/>
              <a:chOff x="4747825" y="3846175"/>
              <a:chExt cx="3060885" cy="1743552"/>
            </a:xfrm>
          </p:grpSpPr>
          <p:grpSp>
            <p:nvGrpSpPr>
              <p:cNvPr id="155" name="Group 154">
                <a:extLst>
                  <a:ext uri="{FF2B5EF4-FFF2-40B4-BE49-F238E27FC236}">
                    <a16:creationId xmlns:a16="http://schemas.microsoft.com/office/drawing/2014/main" id="{52DF50FD-FA17-4969-997A-B32BAD508BBB}"/>
                  </a:ext>
                </a:extLst>
              </p:cNvPr>
              <p:cNvGrpSpPr/>
              <p:nvPr/>
            </p:nvGrpSpPr>
            <p:grpSpPr>
              <a:xfrm>
                <a:off x="4747825" y="3846175"/>
                <a:ext cx="3060885" cy="1743552"/>
                <a:chOff x="5159033" y="3349786"/>
                <a:chExt cx="2182791" cy="1243369"/>
              </a:xfrm>
            </p:grpSpPr>
            <p:grpSp>
              <p:nvGrpSpPr>
                <p:cNvPr id="165" name="Group 164">
                  <a:extLst>
                    <a:ext uri="{FF2B5EF4-FFF2-40B4-BE49-F238E27FC236}">
                      <a16:creationId xmlns:a16="http://schemas.microsoft.com/office/drawing/2014/main" id="{1CC36476-D3C8-4AAC-8D24-DC91B1DC08EA}"/>
                    </a:ext>
                  </a:extLst>
                </p:cNvPr>
                <p:cNvGrpSpPr/>
                <p:nvPr/>
              </p:nvGrpSpPr>
              <p:grpSpPr>
                <a:xfrm>
                  <a:off x="5566866" y="3521670"/>
                  <a:ext cx="282803" cy="219483"/>
                  <a:chOff x="2580181" y="4176160"/>
                  <a:chExt cx="282803" cy="219483"/>
                </a:xfrm>
              </p:grpSpPr>
              <mc:AlternateContent xmlns:mc="http://schemas.openxmlformats.org/markup-compatibility/2006" xmlns:a14="http://schemas.microsoft.com/office/drawing/2010/main">
                <mc:Choice Requires="a14">
                  <p:sp>
                    <p:nvSpPr>
                      <p:cNvPr id="230" name="TextBox 229">
                        <a:extLst>
                          <a:ext uri="{FF2B5EF4-FFF2-40B4-BE49-F238E27FC236}">
                            <a16:creationId xmlns:a16="http://schemas.microsoft.com/office/drawing/2014/main" id="{0B8A847D-1768-4EE3-B274-E03147ADB381}"/>
                          </a:ext>
                        </a:extLst>
                      </p:cNvPr>
                      <p:cNvSpPr txBox="1"/>
                      <p:nvPr/>
                    </p:nvSpPr>
                    <p:spPr>
                      <a:xfrm>
                        <a:off x="2580181" y="4176160"/>
                        <a:ext cx="282803"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230" name="TextBox 229">
                        <a:extLst>
                          <a:ext uri="{FF2B5EF4-FFF2-40B4-BE49-F238E27FC236}">
                            <a16:creationId xmlns:a16="http://schemas.microsoft.com/office/drawing/2014/main" id="{0B8A847D-1768-4EE3-B274-E03147ADB381}"/>
                          </a:ext>
                        </a:extLst>
                      </p:cNvPr>
                      <p:cNvSpPr txBox="1">
                        <a:spLocks noRot="1" noChangeAspect="1" noMove="1" noResize="1" noEditPoints="1" noAdjustHandles="1" noChangeArrowheads="1" noChangeShapeType="1" noTextEdit="1"/>
                      </p:cNvSpPr>
                      <p:nvPr/>
                    </p:nvSpPr>
                    <p:spPr>
                      <a:xfrm>
                        <a:off x="2580181" y="4176160"/>
                        <a:ext cx="282803" cy="219483"/>
                      </a:xfrm>
                      <a:prstGeom prst="rect">
                        <a:avLst/>
                      </a:prstGeom>
                      <a:blipFill>
                        <a:blip r:embed="rId12"/>
                        <a:stretch>
                          <a:fillRect r="-82609" b="-172222"/>
                        </a:stretch>
                      </a:blipFill>
                    </p:spPr>
                    <p:txBody>
                      <a:bodyPr/>
                      <a:lstStyle/>
                      <a:p>
                        <a:r>
                          <a:rPr lang="en-US">
                            <a:noFill/>
                          </a:rPr>
                          <a:t> </a:t>
                        </a:r>
                      </a:p>
                    </p:txBody>
                  </p:sp>
                </mc:Fallback>
              </mc:AlternateContent>
              <p:sp>
                <p:nvSpPr>
                  <p:cNvPr id="229" name="Oval 228">
                    <a:extLst>
                      <a:ext uri="{FF2B5EF4-FFF2-40B4-BE49-F238E27FC236}">
                        <a16:creationId xmlns:a16="http://schemas.microsoft.com/office/drawing/2014/main" id="{788B3132-F387-4D8F-985C-20BC57E0CA4D}"/>
                      </a:ext>
                    </a:extLst>
                  </p:cNvPr>
                  <p:cNvSpPr/>
                  <p:nvPr/>
                </p:nvSpPr>
                <p:spPr bwMode="auto">
                  <a:xfrm>
                    <a:off x="2789039" y="4316272"/>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66" name="Group 165">
                  <a:extLst>
                    <a:ext uri="{FF2B5EF4-FFF2-40B4-BE49-F238E27FC236}">
                      <a16:creationId xmlns:a16="http://schemas.microsoft.com/office/drawing/2014/main" id="{6A33EFAD-73CD-4438-BE09-0E40E0F08B43}"/>
                    </a:ext>
                  </a:extLst>
                </p:cNvPr>
                <p:cNvGrpSpPr/>
                <p:nvPr/>
              </p:nvGrpSpPr>
              <p:grpSpPr>
                <a:xfrm>
                  <a:off x="5985121" y="3397386"/>
                  <a:ext cx="263907" cy="219483"/>
                  <a:chOff x="2522586" y="4494410"/>
                  <a:chExt cx="263907" cy="219483"/>
                </a:xfrm>
              </p:grpSpPr>
              <mc:AlternateContent xmlns:mc="http://schemas.openxmlformats.org/markup-compatibility/2006" xmlns:a14="http://schemas.microsoft.com/office/drawing/2010/main">
                <mc:Choice Requires="a14">
                  <p:sp>
                    <p:nvSpPr>
                      <p:cNvPr id="228" name="TextBox 227">
                        <a:extLst>
                          <a:ext uri="{FF2B5EF4-FFF2-40B4-BE49-F238E27FC236}">
                            <a16:creationId xmlns:a16="http://schemas.microsoft.com/office/drawing/2014/main" id="{8F5327A5-EFAB-4CF8-B53D-A8DB907683F5}"/>
                          </a:ext>
                        </a:extLst>
                      </p:cNvPr>
                      <p:cNvSpPr txBox="1"/>
                      <p:nvPr/>
                    </p:nvSpPr>
                    <p:spPr>
                      <a:xfrm>
                        <a:off x="2522586" y="4494410"/>
                        <a:ext cx="247560"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228" name="TextBox 227">
                        <a:extLst>
                          <a:ext uri="{FF2B5EF4-FFF2-40B4-BE49-F238E27FC236}">
                            <a16:creationId xmlns:a16="http://schemas.microsoft.com/office/drawing/2014/main" id="{8F5327A5-EFAB-4CF8-B53D-A8DB907683F5}"/>
                          </a:ext>
                        </a:extLst>
                      </p:cNvPr>
                      <p:cNvSpPr txBox="1">
                        <a:spLocks noRot="1" noChangeAspect="1" noMove="1" noResize="1" noEditPoints="1" noAdjustHandles="1" noChangeArrowheads="1" noChangeShapeType="1" noTextEdit="1"/>
                      </p:cNvSpPr>
                      <p:nvPr/>
                    </p:nvSpPr>
                    <p:spPr>
                      <a:xfrm>
                        <a:off x="2522586" y="4494410"/>
                        <a:ext cx="247560" cy="219483"/>
                      </a:xfrm>
                      <a:prstGeom prst="rect">
                        <a:avLst/>
                      </a:prstGeom>
                      <a:blipFill>
                        <a:blip r:embed="rId13"/>
                        <a:stretch>
                          <a:fillRect r="-100000" b="-172222"/>
                        </a:stretch>
                      </a:blipFill>
                    </p:spPr>
                    <p:txBody>
                      <a:bodyPr/>
                      <a:lstStyle/>
                      <a:p>
                        <a:r>
                          <a:rPr lang="en-US">
                            <a:noFill/>
                          </a:rPr>
                          <a:t> </a:t>
                        </a:r>
                      </a:p>
                    </p:txBody>
                  </p:sp>
                </mc:Fallback>
              </mc:AlternateContent>
              <p:sp>
                <p:nvSpPr>
                  <p:cNvPr id="227" name="Oval 226">
                    <a:extLst>
                      <a:ext uri="{FF2B5EF4-FFF2-40B4-BE49-F238E27FC236}">
                        <a16:creationId xmlns:a16="http://schemas.microsoft.com/office/drawing/2014/main" id="{D1558B1C-52A4-4ABE-9190-27DA855E6AB1}"/>
                      </a:ext>
                    </a:extLst>
                  </p:cNvPr>
                  <p:cNvSpPr/>
                  <p:nvPr/>
                </p:nvSpPr>
                <p:spPr bwMode="auto">
                  <a:xfrm>
                    <a:off x="2712862" y="4640262"/>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67" name="Group 166">
                  <a:extLst>
                    <a:ext uri="{FF2B5EF4-FFF2-40B4-BE49-F238E27FC236}">
                      <a16:creationId xmlns:a16="http://schemas.microsoft.com/office/drawing/2014/main" id="{851301CE-D3E0-4844-8757-EECC3188560B}"/>
                    </a:ext>
                  </a:extLst>
                </p:cNvPr>
                <p:cNvGrpSpPr/>
                <p:nvPr/>
              </p:nvGrpSpPr>
              <p:grpSpPr>
                <a:xfrm>
                  <a:off x="5159033" y="4285378"/>
                  <a:ext cx="376065" cy="307777"/>
                  <a:chOff x="2375182" y="4302862"/>
                  <a:chExt cx="376065" cy="307777"/>
                </a:xfrm>
              </p:grpSpPr>
              <mc:AlternateContent xmlns:mc="http://schemas.openxmlformats.org/markup-compatibility/2006" xmlns:a14="http://schemas.microsoft.com/office/drawing/2010/main">
                <mc:Choice Requires="a14">
                  <p:sp>
                    <p:nvSpPr>
                      <p:cNvPr id="226" name="TextBox 225">
                        <a:extLst>
                          <a:ext uri="{FF2B5EF4-FFF2-40B4-BE49-F238E27FC236}">
                            <a16:creationId xmlns:a16="http://schemas.microsoft.com/office/drawing/2014/main" id="{213AF99A-2671-40A0-90A3-3EB953B78149}"/>
                          </a:ext>
                        </a:extLst>
                      </p:cNvPr>
                      <p:cNvSpPr txBox="1"/>
                      <p:nvPr/>
                    </p:nvSpPr>
                    <p:spPr>
                      <a:xfrm>
                        <a:off x="2375182" y="4302862"/>
                        <a:ext cx="3760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226" name="TextBox 225">
                        <a:extLst>
                          <a:ext uri="{FF2B5EF4-FFF2-40B4-BE49-F238E27FC236}">
                            <a16:creationId xmlns:a16="http://schemas.microsoft.com/office/drawing/2014/main" id="{213AF99A-2671-40A0-90A3-3EB953B78149}"/>
                          </a:ext>
                        </a:extLst>
                      </p:cNvPr>
                      <p:cNvSpPr txBox="1">
                        <a:spLocks noRot="1" noChangeAspect="1" noMove="1" noResize="1" noEditPoints="1" noAdjustHandles="1" noChangeArrowheads="1" noChangeShapeType="1" noTextEdit="1"/>
                      </p:cNvSpPr>
                      <p:nvPr/>
                    </p:nvSpPr>
                    <p:spPr>
                      <a:xfrm>
                        <a:off x="2375182" y="4302862"/>
                        <a:ext cx="376065" cy="307777"/>
                      </a:xfrm>
                      <a:prstGeom prst="rect">
                        <a:avLst/>
                      </a:prstGeom>
                      <a:blipFill>
                        <a:blip r:embed="rId14"/>
                        <a:stretch>
                          <a:fillRect r="-46667" b="-92000"/>
                        </a:stretch>
                      </a:blipFill>
                    </p:spPr>
                    <p:txBody>
                      <a:bodyPr/>
                      <a:lstStyle/>
                      <a:p>
                        <a:r>
                          <a:rPr lang="en-US">
                            <a:noFill/>
                          </a:rPr>
                          <a:t> </a:t>
                        </a:r>
                      </a:p>
                    </p:txBody>
                  </p:sp>
                </mc:Fallback>
              </mc:AlternateContent>
              <p:sp>
                <p:nvSpPr>
                  <p:cNvPr id="225" name="Oval 224">
                    <a:extLst>
                      <a:ext uri="{FF2B5EF4-FFF2-40B4-BE49-F238E27FC236}">
                        <a16:creationId xmlns:a16="http://schemas.microsoft.com/office/drawing/2014/main" id="{F2D085F2-ADA4-4A8F-A148-BD98109CC894}"/>
                      </a:ext>
                    </a:extLst>
                  </p:cNvPr>
                  <p:cNvSpPr/>
                  <p:nvPr/>
                </p:nvSpPr>
                <p:spPr bwMode="auto">
                  <a:xfrm>
                    <a:off x="2567768" y="4310259"/>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69" name="Group 168">
                  <a:extLst>
                    <a:ext uri="{FF2B5EF4-FFF2-40B4-BE49-F238E27FC236}">
                      <a16:creationId xmlns:a16="http://schemas.microsoft.com/office/drawing/2014/main" id="{C0A8909B-5420-4E40-88C4-94BBCF854882}"/>
                    </a:ext>
                  </a:extLst>
                </p:cNvPr>
                <p:cNvGrpSpPr/>
                <p:nvPr/>
              </p:nvGrpSpPr>
              <p:grpSpPr>
                <a:xfrm>
                  <a:off x="6949730" y="4036842"/>
                  <a:ext cx="392094" cy="307777"/>
                  <a:chOff x="2393600" y="3789993"/>
                  <a:chExt cx="392094" cy="307777"/>
                </a:xfrm>
              </p:grpSpPr>
              <mc:AlternateContent xmlns:mc="http://schemas.openxmlformats.org/markup-compatibility/2006" xmlns:a14="http://schemas.microsoft.com/office/drawing/2010/main">
                <mc:Choice Requires="a14">
                  <p:sp>
                    <p:nvSpPr>
                      <p:cNvPr id="224" name="TextBox 223">
                        <a:extLst>
                          <a:ext uri="{FF2B5EF4-FFF2-40B4-BE49-F238E27FC236}">
                            <a16:creationId xmlns:a16="http://schemas.microsoft.com/office/drawing/2014/main" id="{FA37D27A-9867-4B7B-A6F7-4CD8DDE73E34}"/>
                          </a:ext>
                        </a:extLst>
                      </p:cNvPr>
                      <p:cNvSpPr txBox="1"/>
                      <p:nvPr/>
                    </p:nvSpPr>
                    <p:spPr>
                      <a:xfrm>
                        <a:off x="2393600" y="3789993"/>
                        <a:ext cx="3920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224" name="TextBox 223">
                        <a:extLst>
                          <a:ext uri="{FF2B5EF4-FFF2-40B4-BE49-F238E27FC236}">
                            <a16:creationId xmlns:a16="http://schemas.microsoft.com/office/drawing/2014/main" id="{FA37D27A-9867-4B7B-A6F7-4CD8DDE73E34}"/>
                          </a:ext>
                        </a:extLst>
                      </p:cNvPr>
                      <p:cNvSpPr txBox="1">
                        <a:spLocks noRot="1" noChangeAspect="1" noMove="1" noResize="1" noEditPoints="1" noAdjustHandles="1" noChangeArrowheads="1" noChangeShapeType="1" noTextEdit="1"/>
                      </p:cNvSpPr>
                      <p:nvPr/>
                    </p:nvSpPr>
                    <p:spPr>
                      <a:xfrm>
                        <a:off x="2393600" y="3789993"/>
                        <a:ext cx="392094" cy="307777"/>
                      </a:xfrm>
                      <a:prstGeom prst="rect">
                        <a:avLst/>
                      </a:prstGeom>
                      <a:blipFill>
                        <a:blip r:embed="rId15"/>
                        <a:stretch>
                          <a:fillRect r="-40625" b="-80769"/>
                        </a:stretch>
                      </a:blipFill>
                    </p:spPr>
                    <p:txBody>
                      <a:bodyPr/>
                      <a:lstStyle/>
                      <a:p>
                        <a:r>
                          <a:rPr lang="en-US">
                            <a:noFill/>
                          </a:rPr>
                          <a:t> </a:t>
                        </a:r>
                      </a:p>
                    </p:txBody>
                  </p:sp>
                </mc:Fallback>
              </mc:AlternateContent>
              <p:sp>
                <p:nvSpPr>
                  <p:cNvPr id="217" name="Oval 216">
                    <a:extLst>
                      <a:ext uri="{FF2B5EF4-FFF2-40B4-BE49-F238E27FC236}">
                        <a16:creationId xmlns:a16="http://schemas.microsoft.com/office/drawing/2014/main" id="{467C828C-E603-4C13-B532-B21A01891796}"/>
                      </a:ext>
                    </a:extLst>
                  </p:cNvPr>
                  <p:cNvSpPr/>
                  <p:nvPr/>
                </p:nvSpPr>
                <p:spPr bwMode="auto">
                  <a:xfrm>
                    <a:off x="2673969" y="3930048"/>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74" name="Group 173">
                  <a:extLst>
                    <a:ext uri="{FF2B5EF4-FFF2-40B4-BE49-F238E27FC236}">
                      <a16:creationId xmlns:a16="http://schemas.microsoft.com/office/drawing/2014/main" id="{2B50DD9F-7E8B-4768-8720-24B96370A9DE}"/>
                    </a:ext>
                  </a:extLst>
                </p:cNvPr>
                <p:cNvGrpSpPr/>
                <p:nvPr/>
              </p:nvGrpSpPr>
              <p:grpSpPr>
                <a:xfrm>
                  <a:off x="6386299" y="3349786"/>
                  <a:ext cx="275849" cy="219483"/>
                  <a:chOff x="2501363" y="3795785"/>
                  <a:chExt cx="275849" cy="219483"/>
                </a:xfrm>
              </p:grpSpPr>
              <mc:AlternateContent xmlns:mc="http://schemas.openxmlformats.org/markup-compatibility/2006" xmlns:a14="http://schemas.microsoft.com/office/drawing/2010/main">
                <mc:Choice Requires="a14">
                  <p:sp>
                    <p:nvSpPr>
                      <p:cNvPr id="176" name="TextBox 175">
                        <a:extLst>
                          <a:ext uri="{FF2B5EF4-FFF2-40B4-BE49-F238E27FC236}">
                            <a16:creationId xmlns:a16="http://schemas.microsoft.com/office/drawing/2014/main" id="{80CDD6DF-F60F-42A1-B6C5-477EC40CF96E}"/>
                          </a:ext>
                        </a:extLst>
                      </p:cNvPr>
                      <p:cNvSpPr txBox="1"/>
                      <p:nvPr/>
                    </p:nvSpPr>
                    <p:spPr>
                      <a:xfrm>
                        <a:off x="2501363" y="3795785"/>
                        <a:ext cx="203527"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176" name="TextBox 175">
                        <a:extLst>
                          <a:ext uri="{FF2B5EF4-FFF2-40B4-BE49-F238E27FC236}">
                            <a16:creationId xmlns:a16="http://schemas.microsoft.com/office/drawing/2014/main" id="{80CDD6DF-F60F-42A1-B6C5-477EC40CF96E}"/>
                          </a:ext>
                        </a:extLst>
                      </p:cNvPr>
                      <p:cNvSpPr txBox="1">
                        <a:spLocks noRot="1" noChangeAspect="1" noMove="1" noResize="1" noEditPoints="1" noAdjustHandles="1" noChangeArrowheads="1" noChangeShapeType="1" noTextEdit="1"/>
                      </p:cNvSpPr>
                      <p:nvPr/>
                    </p:nvSpPr>
                    <p:spPr>
                      <a:xfrm>
                        <a:off x="2501363" y="3795785"/>
                        <a:ext cx="203527" cy="219483"/>
                      </a:xfrm>
                      <a:prstGeom prst="rect">
                        <a:avLst/>
                      </a:prstGeom>
                      <a:blipFill>
                        <a:blip r:embed="rId16"/>
                        <a:stretch>
                          <a:fillRect l="-5882" r="-105882" b="-172222"/>
                        </a:stretch>
                      </a:blipFill>
                    </p:spPr>
                    <p:txBody>
                      <a:bodyPr/>
                      <a:lstStyle/>
                      <a:p>
                        <a:r>
                          <a:rPr lang="en-US">
                            <a:noFill/>
                          </a:rPr>
                          <a:t> </a:t>
                        </a:r>
                      </a:p>
                    </p:txBody>
                  </p:sp>
                </mc:Fallback>
              </mc:AlternateContent>
              <p:sp>
                <p:nvSpPr>
                  <p:cNvPr id="175" name="Oval 174">
                    <a:extLst>
                      <a:ext uri="{FF2B5EF4-FFF2-40B4-BE49-F238E27FC236}">
                        <a16:creationId xmlns:a16="http://schemas.microsoft.com/office/drawing/2014/main" id="{D8010E16-96C9-4F25-89DF-1B02397C91D8}"/>
                      </a:ext>
                    </a:extLst>
                  </p:cNvPr>
                  <p:cNvSpPr/>
                  <p:nvPr/>
                </p:nvSpPr>
                <p:spPr bwMode="auto">
                  <a:xfrm>
                    <a:off x="2703581" y="3845468"/>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grpSp>
            <p:nvGrpSpPr>
              <p:cNvPr id="160" name="Group 159">
                <a:extLst>
                  <a:ext uri="{FF2B5EF4-FFF2-40B4-BE49-F238E27FC236}">
                    <a16:creationId xmlns:a16="http://schemas.microsoft.com/office/drawing/2014/main" id="{D184AF23-4997-4F07-81EC-CBE0F1ABD088}"/>
                  </a:ext>
                </a:extLst>
              </p:cNvPr>
              <p:cNvGrpSpPr/>
              <p:nvPr/>
            </p:nvGrpSpPr>
            <p:grpSpPr>
              <a:xfrm>
                <a:off x="5011499" y="3846175"/>
                <a:ext cx="2522299" cy="1311964"/>
                <a:chOff x="5347065" y="3349786"/>
                <a:chExt cx="1798712" cy="935593"/>
              </a:xfrm>
            </p:grpSpPr>
            <p:cxnSp>
              <p:nvCxnSpPr>
                <p:cNvPr id="161" name="Straight Connector 160">
                  <a:extLst>
                    <a:ext uri="{FF2B5EF4-FFF2-40B4-BE49-F238E27FC236}">
                      <a16:creationId xmlns:a16="http://schemas.microsoft.com/office/drawing/2014/main" id="{E6949FD2-B260-43D5-8C59-5FBAA2D30C51}"/>
                    </a:ext>
                  </a:extLst>
                </p:cNvPr>
                <p:cNvCxnSpPr>
                  <a:cxnSpLocks/>
                  <a:stCxn id="226" idx="0"/>
                  <a:endCxn id="230" idx="2"/>
                </p:cNvCxnSpPr>
                <p:nvPr/>
              </p:nvCxnSpPr>
              <p:spPr bwMode="auto">
                <a:xfrm flipV="1">
                  <a:off x="5347065" y="3741154"/>
                  <a:ext cx="361202" cy="544225"/>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2" name="Straight Connector 161">
                  <a:extLst>
                    <a:ext uri="{FF2B5EF4-FFF2-40B4-BE49-F238E27FC236}">
                      <a16:creationId xmlns:a16="http://schemas.microsoft.com/office/drawing/2014/main" id="{A9994B6B-AE51-429D-90DD-58AE7B4E2430}"/>
                    </a:ext>
                  </a:extLst>
                </p:cNvPr>
                <p:cNvCxnSpPr>
                  <a:cxnSpLocks/>
                  <a:stCxn id="230" idx="3"/>
                  <a:endCxn id="228" idx="1"/>
                </p:cNvCxnSpPr>
                <p:nvPr/>
              </p:nvCxnSpPr>
              <p:spPr bwMode="auto">
                <a:xfrm flipV="1">
                  <a:off x="5849669" y="3507128"/>
                  <a:ext cx="135452" cy="124284"/>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3" name="Straight Connector 162">
                  <a:extLst>
                    <a:ext uri="{FF2B5EF4-FFF2-40B4-BE49-F238E27FC236}">
                      <a16:creationId xmlns:a16="http://schemas.microsoft.com/office/drawing/2014/main" id="{2ED6E524-9F63-44AF-88A9-031F4217073F}"/>
                    </a:ext>
                  </a:extLst>
                </p:cNvPr>
                <p:cNvCxnSpPr>
                  <a:cxnSpLocks/>
                  <a:stCxn id="228" idx="3"/>
                  <a:endCxn id="176" idx="0"/>
                </p:cNvCxnSpPr>
                <p:nvPr/>
              </p:nvCxnSpPr>
              <p:spPr bwMode="auto">
                <a:xfrm flipV="1">
                  <a:off x="6232681" y="3349786"/>
                  <a:ext cx="255381" cy="157342"/>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 name="Straight Connector 163">
                  <a:extLst>
                    <a:ext uri="{FF2B5EF4-FFF2-40B4-BE49-F238E27FC236}">
                      <a16:creationId xmlns:a16="http://schemas.microsoft.com/office/drawing/2014/main" id="{A4BC1D87-685F-4A46-84D9-800BB32AB9D6}"/>
                    </a:ext>
                  </a:extLst>
                </p:cNvPr>
                <p:cNvCxnSpPr>
                  <a:cxnSpLocks/>
                  <a:endCxn id="224" idx="0"/>
                </p:cNvCxnSpPr>
                <p:nvPr/>
              </p:nvCxnSpPr>
              <p:spPr bwMode="auto">
                <a:xfrm>
                  <a:off x="6684110" y="3549963"/>
                  <a:ext cx="461667" cy="486879"/>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grpSp>
        <p:nvGrpSpPr>
          <p:cNvPr id="4" name="Group 3">
            <a:extLst>
              <a:ext uri="{FF2B5EF4-FFF2-40B4-BE49-F238E27FC236}">
                <a16:creationId xmlns:a16="http://schemas.microsoft.com/office/drawing/2014/main" id="{4AE49886-42B8-4285-BF95-AC9F85FAA29F}"/>
              </a:ext>
            </a:extLst>
          </p:cNvPr>
          <p:cNvGrpSpPr/>
          <p:nvPr/>
        </p:nvGrpSpPr>
        <p:grpSpPr>
          <a:xfrm>
            <a:off x="2367162" y="518938"/>
            <a:ext cx="4932884" cy="3725750"/>
            <a:chOff x="2367162" y="518938"/>
            <a:chExt cx="4932884" cy="3725750"/>
          </a:xfrm>
        </p:grpSpPr>
        <p:grpSp>
          <p:nvGrpSpPr>
            <p:cNvPr id="3" name="Group 2">
              <a:extLst>
                <a:ext uri="{FF2B5EF4-FFF2-40B4-BE49-F238E27FC236}">
                  <a16:creationId xmlns:a16="http://schemas.microsoft.com/office/drawing/2014/main" id="{56604BFC-DC00-4FB9-9DAC-9222AB020519}"/>
                </a:ext>
              </a:extLst>
            </p:cNvPr>
            <p:cNvGrpSpPr/>
            <p:nvPr/>
          </p:nvGrpSpPr>
          <p:grpSpPr>
            <a:xfrm>
              <a:off x="2367162" y="1020150"/>
              <a:ext cx="4090263" cy="3224538"/>
              <a:chOff x="2367162" y="1020150"/>
              <a:chExt cx="4090263" cy="3224538"/>
            </a:xfrm>
          </p:grpSpPr>
          <p:grpSp>
            <p:nvGrpSpPr>
              <p:cNvPr id="157" name="Group 156">
                <a:extLst>
                  <a:ext uri="{FF2B5EF4-FFF2-40B4-BE49-F238E27FC236}">
                    <a16:creationId xmlns:a16="http://schemas.microsoft.com/office/drawing/2014/main" id="{ECC60A98-3341-4998-8D00-80133186C2CF}"/>
                  </a:ext>
                </a:extLst>
              </p:cNvPr>
              <p:cNvGrpSpPr/>
              <p:nvPr/>
            </p:nvGrpSpPr>
            <p:grpSpPr>
              <a:xfrm>
                <a:off x="5385291" y="3806446"/>
                <a:ext cx="671400" cy="438242"/>
                <a:chOff x="2508579" y="3930048"/>
                <a:chExt cx="358697" cy="234131"/>
              </a:xfrm>
            </p:grpSpPr>
            <p:sp>
              <p:nvSpPr>
                <p:cNvPr id="178" name="Oval 177">
                  <a:extLst>
                    <a:ext uri="{FF2B5EF4-FFF2-40B4-BE49-F238E27FC236}">
                      <a16:creationId xmlns:a16="http://schemas.microsoft.com/office/drawing/2014/main" id="{4697CC3D-30FA-4130-B549-85EAF7312279}"/>
                    </a:ext>
                  </a:extLst>
                </p:cNvPr>
                <p:cNvSpPr/>
                <p:nvPr/>
              </p:nvSpPr>
              <p:spPr bwMode="auto">
                <a:xfrm>
                  <a:off x="2673969" y="3930048"/>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79" name="TextBox 178">
                      <a:extLst>
                        <a:ext uri="{FF2B5EF4-FFF2-40B4-BE49-F238E27FC236}">
                          <a16:creationId xmlns:a16="http://schemas.microsoft.com/office/drawing/2014/main" id="{845D50AD-A75E-44BE-B0EC-7A91D8CCE6E8}"/>
                        </a:ext>
                      </a:extLst>
                    </p:cNvPr>
                    <p:cNvSpPr txBox="1"/>
                    <p:nvPr/>
                  </p:nvSpPr>
                  <p:spPr>
                    <a:xfrm>
                      <a:off x="2508579" y="3966863"/>
                      <a:ext cx="358697" cy="1973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dirty="0" smtClean="0">
                                    <a:latin typeface="Cambria Math" panose="02040503050406030204" pitchFamily="18" charset="0"/>
                                  </a:rPr>
                                </m:ctrlPr>
                              </m:sSubPr>
                              <m:e>
                                <m:r>
                                  <a:rPr lang="en-US" i="1" dirty="0">
                                    <a:latin typeface="Cambria Math" panose="02040503050406030204" pitchFamily="18" charset="0"/>
                                  </a:rPr>
                                  <m:t>𝑡</m:t>
                                </m:r>
                              </m:e>
                              <m:sub>
                                <m:r>
                                  <a:rPr lang="en-US" b="0" i="1" dirty="0" smtClean="0">
                                    <a:latin typeface="Cambria Math" panose="02040503050406030204" pitchFamily="18" charset="0"/>
                                  </a:rPr>
                                  <m:t>𝑛</m:t>
                                </m:r>
                                <m:r>
                                  <a:rPr lang="en-US" b="0" i="1" dirty="0" smtClean="0">
                                    <a:latin typeface="Cambria Math" panose="02040503050406030204" pitchFamily="18" charset="0"/>
                                  </a:rPr>
                                  <m:t>+1</m:t>
                                </m:r>
                              </m:sub>
                            </m:sSub>
                          </m:oMath>
                        </m:oMathPara>
                      </a14:m>
                      <a:endParaRPr lang="en-US"/>
                    </a:p>
                  </p:txBody>
                </p:sp>
              </mc:Choice>
              <mc:Fallback xmlns="">
                <p:sp>
                  <p:nvSpPr>
                    <p:cNvPr id="179" name="TextBox 178">
                      <a:extLst>
                        <a:ext uri="{FF2B5EF4-FFF2-40B4-BE49-F238E27FC236}">
                          <a16:creationId xmlns:a16="http://schemas.microsoft.com/office/drawing/2014/main" id="{845D50AD-A75E-44BE-B0EC-7A91D8CCE6E8}"/>
                        </a:ext>
                      </a:extLst>
                    </p:cNvPr>
                    <p:cNvSpPr txBox="1">
                      <a:spLocks noRot="1" noChangeAspect="1" noMove="1" noResize="1" noEditPoints="1" noAdjustHandles="1" noChangeArrowheads="1" noChangeShapeType="1" noTextEdit="1"/>
                    </p:cNvSpPr>
                    <p:nvPr/>
                  </p:nvSpPr>
                  <p:spPr>
                    <a:xfrm>
                      <a:off x="2508579" y="3966863"/>
                      <a:ext cx="358697" cy="197316"/>
                    </a:xfrm>
                    <a:prstGeom prst="rect">
                      <a:avLst/>
                    </a:prstGeom>
                    <a:blipFill>
                      <a:blip r:embed="rId17"/>
                      <a:stretch>
                        <a:fillRect b="-1667"/>
                      </a:stretch>
                    </a:blipFill>
                  </p:spPr>
                  <p:txBody>
                    <a:bodyPr/>
                    <a:lstStyle/>
                    <a:p>
                      <a:r>
                        <a:rPr lang="en-US">
                          <a:noFill/>
                        </a:rPr>
                        <a:t> </a:t>
                      </a:r>
                    </a:p>
                  </p:txBody>
                </p:sp>
              </mc:Fallback>
            </mc:AlternateContent>
          </p:grpSp>
          <p:grpSp>
            <p:nvGrpSpPr>
              <p:cNvPr id="97" name="Group 96">
                <a:extLst>
                  <a:ext uri="{FF2B5EF4-FFF2-40B4-BE49-F238E27FC236}">
                    <a16:creationId xmlns:a16="http://schemas.microsoft.com/office/drawing/2014/main" id="{ABE981B8-737A-44E1-8C04-29F334A44370}"/>
                  </a:ext>
                </a:extLst>
              </p:cNvPr>
              <p:cNvGrpSpPr/>
              <p:nvPr/>
            </p:nvGrpSpPr>
            <p:grpSpPr>
              <a:xfrm>
                <a:off x="2367162" y="1020150"/>
                <a:ext cx="4090263" cy="2647974"/>
                <a:chOff x="3053061" y="980246"/>
                <a:chExt cx="4090263" cy="2647974"/>
              </a:xfrm>
            </p:grpSpPr>
            <mc:AlternateContent xmlns:mc="http://schemas.openxmlformats.org/markup-compatibility/2006" xmlns:a14="http://schemas.microsoft.com/office/drawing/2010/main">
              <mc:Choice Requires="a14">
                <p:sp>
                  <p:nvSpPr>
                    <p:cNvPr id="98" name="Cube 97">
                      <a:extLst>
                        <a:ext uri="{FF2B5EF4-FFF2-40B4-BE49-F238E27FC236}">
                          <a16:creationId xmlns:a16="http://schemas.microsoft.com/office/drawing/2014/main" id="{2343D990-8CF9-462C-850E-B13C8C5A2548}"/>
                        </a:ext>
                      </a:extLst>
                    </p:cNvPr>
                    <p:cNvSpPr/>
                    <p:nvPr/>
                  </p:nvSpPr>
                  <p:spPr bwMode="auto">
                    <a:xfrm>
                      <a:off x="5830093" y="980246"/>
                      <a:ext cx="1313231" cy="641590"/>
                    </a:xfrm>
                    <a:prstGeom prst="cub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sSub>
                              <m:sSubPr>
                                <m:ctrlPr>
                                  <a:rPr lang="en-US" sz="2400" i="1" dirty="0" smtClean="0">
                                    <a:latin typeface="Cambria Math" panose="02040503050406030204" pitchFamily="18" charset="0"/>
                                  </a:rPr>
                                </m:ctrlPr>
                              </m:sSubPr>
                              <m:e>
                                <m:r>
                                  <a:rPr lang="en-US" sz="2400" b="0" i="1" dirty="0" smtClean="0">
                                    <a:latin typeface="Cambria Math" panose="02040503050406030204" pitchFamily="18" charset="0"/>
                                  </a:rPr>
                                  <m:t>𝑡</m:t>
                                </m:r>
                              </m:e>
                              <m:sub>
                                <m:r>
                                  <a:rPr lang="en-US" sz="2400" b="0" i="1" dirty="0" smtClean="0">
                                    <a:latin typeface="Cambria Math" panose="02040503050406030204" pitchFamily="18" charset="0"/>
                                  </a:rPr>
                                  <m:t>𝑖</m:t>
                                </m:r>
                              </m:sub>
                            </m:sSub>
                          </m:oMath>
                        </m:oMathPara>
                      </a14:m>
                      <a:endParaRPr lang="en-US" sz="2400">
                        <a:latin typeface="Times" pitchFamily="18" charset="0"/>
                      </a:endParaRPr>
                    </a:p>
                  </p:txBody>
                </p:sp>
              </mc:Choice>
              <mc:Fallback xmlns="">
                <p:sp>
                  <p:nvSpPr>
                    <p:cNvPr id="98" name="Cube 97">
                      <a:extLst>
                        <a:ext uri="{FF2B5EF4-FFF2-40B4-BE49-F238E27FC236}">
                          <a16:creationId xmlns:a16="http://schemas.microsoft.com/office/drawing/2014/main" id="{2343D990-8CF9-462C-850E-B13C8C5A2548}"/>
                        </a:ext>
                      </a:extLst>
                    </p:cNvPr>
                    <p:cNvSpPr>
                      <a:spLocks noRot="1" noChangeAspect="1" noMove="1" noResize="1" noEditPoints="1" noAdjustHandles="1" noChangeArrowheads="1" noChangeShapeType="1" noTextEdit="1"/>
                    </p:cNvSpPr>
                    <p:nvPr/>
                  </p:nvSpPr>
                  <p:spPr bwMode="auto">
                    <a:xfrm>
                      <a:off x="5830093" y="980246"/>
                      <a:ext cx="1313231" cy="641590"/>
                    </a:xfrm>
                    <a:prstGeom prst="cube">
                      <a:avLst/>
                    </a:prstGeom>
                    <a:blipFill>
                      <a:blip r:embed="rId18"/>
                      <a:stretch>
                        <a:fillRect/>
                      </a:stretch>
                    </a:blipFill>
                    <a:ln w="9525"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99" name="Straight Arrow Connector 98">
                  <a:extLst>
                    <a:ext uri="{FF2B5EF4-FFF2-40B4-BE49-F238E27FC236}">
                      <a16:creationId xmlns:a16="http://schemas.microsoft.com/office/drawing/2014/main" id="{A672CE19-7E2B-45B7-ACFB-AD95683B9DD7}"/>
                    </a:ext>
                  </a:extLst>
                </p:cNvPr>
                <p:cNvCxnSpPr>
                  <a:cxnSpLocks/>
                </p:cNvCxnSpPr>
                <p:nvPr/>
              </p:nvCxnSpPr>
              <p:spPr bwMode="auto">
                <a:xfrm>
                  <a:off x="3053061" y="1348790"/>
                  <a:ext cx="2646483" cy="0"/>
                </a:xfrm>
                <a:prstGeom prst="straightConnector1">
                  <a:avLst/>
                </a:prstGeom>
                <a:solidFill>
                  <a:schemeClr val="accent1"/>
                </a:solidFill>
                <a:ln w="28575" cap="flat" cmpd="sng" algn="ctr">
                  <a:solidFill>
                    <a:srgbClr val="C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0" name="Straight Arrow Connector 99">
                  <a:extLst>
                    <a:ext uri="{FF2B5EF4-FFF2-40B4-BE49-F238E27FC236}">
                      <a16:creationId xmlns:a16="http://schemas.microsoft.com/office/drawing/2014/main" id="{D9393463-3871-41EF-A4C5-587D5DFB694F}"/>
                    </a:ext>
                  </a:extLst>
                </p:cNvPr>
                <p:cNvCxnSpPr>
                  <a:cxnSpLocks/>
                </p:cNvCxnSpPr>
                <p:nvPr/>
              </p:nvCxnSpPr>
              <p:spPr bwMode="auto">
                <a:xfrm>
                  <a:off x="6464121" y="1801927"/>
                  <a:ext cx="0" cy="1826293"/>
                </a:xfrm>
                <a:prstGeom prst="straightConnector1">
                  <a:avLst/>
                </a:prstGeom>
                <a:solidFill>
                  <a:schemeClr val="accent1"/>
                </a:solidFill>
                <a:ln w="28575" cap="flat" cmpd="sng" algn="ctr">
                  <a:solidFill>
                    <a:srgbClr val="C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95" name="TextBox 94">
              <a:extLst>
                <a:ext uri="{FF2B5EF4-FFF2-40B4-BE49-F238E27FC236}">
                  <a16:creationId xmlns:a16="http://schemas.microsoft.com/office/drawing/2014/main" id="{6C358ACB-44F7-406A-9674-CA469983EF58}"/>
                </a:ext>
              </a:extLst>
            </p:cNvPr>
            <p:cNvSpPr txBox="1"/>
            <p:nvPr/>
          </p:nvSpPr>
          <p:spPr>
            <a:xfrm>
              <a:off x="4141937" y="518938"/>
              <a:ext cx="3158109" cy="369332"/>
            </a:xfrm>
            <a:prstGeom prst="rect">
              <a:avLst/>
            </a:prstGeom>
            <a:noFill/>
          </p:spPr>
          <p:txBody>
            <a:bodyPr wrap="none" rtlCol="0">
              <a:spAutoFit/>
            </a:bodyPr>
            <a:lstStyle/>
            <a:p>
              <a:pPr algn="ctr"/>
              <a:r>
                <a:rPr lang="en-US"/>
                <a:t>Time aware integration function</a:t>
              </a:r>
            </a:p>
          </p:txBody>
        </p:sp>
        <p:grpSp>
          <p:nvGrpSpPr>
            <p:cNvPr id="89" name="Group 88">
              <a:extLst>
                <a:ext uri="{FF2B5EF4-FFF2-40B4-BE49-F238E27FC236}">
                  <a16:creationId xmlns:a16="http://schemas.microsoft.com/office/drawing/2014/main" id="{78816830-D59F-45E9-9EFA-B5C74EB82D6A}"/>
                </a:ext>
              </a:extLst>
            </p:cNvPr>
            <p:cNvGrpSpPr/>
            <p:nvPr/>
          </p:nvGrpSpPr>
          <p:grpSpPr>
            <a:xfrm>
              <a:off x="3002626" y="703604"/>
              <a:ext cx="969988" cy="552528"/>
              <a:chOff x="4747825" y="3846175"/>
              <a:chExt cx="3060885" cy="1743552"/>
            </a:xfrm>
          </p:grpSpPr>
          <p:grpSp>
            <p:nvGrpSpPr>
              <p:cNvPr id="102" name="Group 101">
                <a:extLst>
                  <a:ext uri="{FF2B5EF4-FFF2-40B4-BE49-F238E27FC236}">
                    <a16:creationId xmlns:a16="http://schemas.microsoft.com/office/drawing/2014/main" id="{E3F161DD-F943-49FE-A051-9FE03D2AC7BD}"/>
                  </a:ext>
                </a:extLst>
              </p:cNvPr>
              <p:cNvGrpSpPr/>
              <p:nvPr/>
            </p:nvGrpSpPr>
            <p:grpSpPr>
              <a:xfrm>
                <a:off x="4747825" y="3846175"/>
                <a:ext cx="3060885" cy="1743552"/>
                <a:chOff x="5159033" y="3349786"/>
                <a:chExt cx="2182791" cy="1243369"/>
              </a:xfrm>
            </p:grpSpPr>
            <p:grpSp>
              <p:nvGrpSpPr>
                <p:cNvPr id="108" name="Group 107">
                  <a:extLst>
                    <a:ext uri="{FF2B5EF4-FFF2-40B4-BE49-F238E27FC236}">
                      <a16:creationId xmlns:a16="http://schemas.microsoft.com/office/drawing/2014/main" id="{1A9DD0E3-346B-4D23-B9B2-21ECB57D85C7}"/>
                    </a:ext>
                  </a:extLst>
                </p:cNvPr>
                <p:cNvGrpSpPr/>
                <p:nvPr/>
              </p:nvGrpSpPr>
              <p:grpSpPr>
                <a:xfrm>
                  <a:off x="5566866" y="3521670"/>
                  <a:ext cx="282803" cy="219483"/>
                  <a:chOff x="2580181" y="4176160"/>
                  <a:chExt cx="282803" cy="219483"/>
                </a:xfrm>
              </p:grpSpPr>
              <mc:AlternateContent xmlns:mc="http://schemas.openxmlformats.org/markup-compatibility/2006" xmlns:a14="http://schemas.microsoft.com/office/drawing/2010/main">
                <mc:Choice Requires="a14">
                  <p:sp>
                    <p:nvSpPr>
                      <p:cNvPr id="121" name="TextBox 120">
                        <a:extLst>
                          <a:ext uri="{FF2B5EF4-FFF2-40B4-BE49-F238E27FC236}">
                            <a16:creationId xmlns:a16="http://schemas.microsoft.com/office/drawing/2014/main" id="{730984B5-F73B-4501-A59A-7CD06FCD7835}"/>
                          </a:ext>
                        </a:extLst>
                      </p:cNvPr>
                      <p:cNvSpPr txBox="1"/>
                      <p:nvPr/>
                    </p:nvSpPr>
                    <p:spPr>
                      <a:xfrm>
                        <a:off x="2580181" y="4176160"/>
                        <a:ext cx="282803"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121" name="TextBox 120">
                        <a:extLst>
                          <a:ext uri="{FF2B5EF4-FFF2-40B4-BE49-F238E27FC236}">
                            <a16:creationId xmlns:a16="http://schemas.microsoft.com/office/drawing/2014/main" id="{730984B5-F73B-4501-A59A-7CD06FCD7835}"/>
                          </a:ext>
                        </a:extLst>
                      </p:cNvPr>
                      <p:cNvSpPr txBox="1">
                        <a:spLocks noRot="1" noChangeAspect="1" noMove="1" noResize="1" noEditPoints="1" noAdjustHandles="1" noChangeArrowheads="1" noChangeShapeType="1" noTextEdit="1"/>
                      </p:cNvSpPr>
                      <p:nvPr/>
                    </p:nvSpPr>
                    <p:spPr>
                      <a:xfrm>
                        <a:off x="2580181" y="4176160"/>
                        <a:ext cx="282803" cy="219483"/>
                      </a:xfrm>
                      <a:prstGeom prst="rect">
                        <a:avLst/>
                      </a:prstGeom>
                      <a:blipFill>
                        <a:blip r:embed="rId19"/>
                        <a:stretch>
                          <a:fillRect r="-95238" b="-200000"/>
                        </a:stretch>
                      </a:blipFill>
                    </p:spPr>
                    <p:txBody>
                      <a:bodyPr/>
                      <a:lstStyle/>
                      <a:p>
                        <a:r>
                          <a:rPr lang="en-US">
                            <a:noFill/>
                          </a:rPr>
                          <a:t> </a:t>
                        </a:r>
                      </a:p>
                    </p:txBody>
                  </p:sp>
                </mc:Fallback>
              </mc:AlternateContent>
              <p:sp>
                <p:nvSpPr>
                  <p:cNvPr id="122" name="Oval 121">
                    <a:extLst>
                      <a:ext uri="{FF2B5EF4-FFF2-40B4-BE49-F238E27FC236}">
                        <a16:creationId xmlns:a16="http://schemas.microsoft.com/office/drawing/2014/main" id="{A0F4D8F1-AB2B-4295-BD33-ADE275D43A28}"/>
                      </a:ext>
                    </a:extLst>
                  </p:cNvPr>
                  <p:cNvSpPr/>
                  <p:nvPr/>
                </p:nvSpPr>
                <p:spPr bwMode="auto">
                  <a:xfrm>
                    <a:off x="2789039" y="4316272"/>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09" name="Group 108">
                  <a:extLst>
                    <a:ext uri="{FF2B5EF4-FFF2-40B4-BE49-F238E27FC236}">
                      <a16:creationId xmlns:a16="http://schemas.microsoft.com/office/drawing/2014/main" id="{8E120FCE-96C7-49FC-A0FA-181479FB854A}"/>
                    </a:ext>
                  </a:extLst>
                </p:cNvPr>
                <p:cNvGrpSpPr/>
                <p:nvPr/>
              </p:nvGrpSpPr>
              <p:grpSpPr>
                <a:xfrm>
                  <a:off x="5985121" y="3397386"/>
                  <a:ext cx="263907" cy="219483"/>
                  <a:chOff x="2522586" y="4494410"/>
                  <a:chExt cx="263907" cy="219483"/>
                </a:xfrm>
              </p:grpSpPr>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78193C47-6582-4814-B5F8-7035365675F6}"/>
                          </a:ext>
                        </a:extLst>
                      </p:cNvPr>
                      <p:cNvSpPr txBox="1"/>
                      <p:nvPr/>
                    </p:nvSpPr>
                    <p:spPr>
                      <a:xfrm>
                        <a:off x="2522586" y="4494410"/>
                        <a:ext cx="247560"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119" name="TextBox 118">
                        <a:extLst>
                          <a:ext uri="{FF2B5EF4-FFF2-40B4-BE49-F238E27FC236}">
                            <a16:creationId xmlns:a16="http://schemas.microsoft.com/office/drawing/2014/main" id="{78193C47-6582-4814-B5F8-7035365675F6}"/>
                          </a:ext>
                        </a:extLst>
                      </p:cNvPr>
                      <p:cNvSpPr txBox="1">
                        <a:spLocks noRot="1" noChangeAspect="1" noMove="1" noResize="1" noEditPoints="1" noAdjustHandles="1" noChangeArrowheads="1" noChangeShapeType="1" noTextEdit="1"/>
                      </p:cNvSpPr>
                      <p:nvPr/>
                    </p:nvSpPr>
                    <p:spPr>
                      <a:xfrm>
                        <a:off x="2522586" y="4494410"/>
                        <a:ext cx="247560" cy="219483"/>
                      </a:xfrm>
                      <a:prstGeom prst="rect">
                        <a:avLst/>
                      </a:prstGeom>
                      <a:blipFill>
                        <a:blip r:embed="rId20"/>
                        <a:stretch>
                          <a:fillRect l="-5556" r="-116667" b="-200000"/>
                        </a:stretch>
                      </a:blipFill>
                    </p:spPr>
                    <p:txBody>
                      <a:bodyPr/>
                      <a:lstStyle/>
                      <a:p>
                        <a:r>
                          <a:rPr lang="en-US">
                            <a:noFill/>
                          </a:rPr>
                          <a:t> </a:t>
                        </a:r>
                      </a:p>
                    </p:txBody>
                  </p:sp>
                </mc:Fallback>
              </mc:AlternateContent>
              <p:sp>
                <p:nvSpPr>
                  <p:cNvPr id="120" name="Oval 119">
                    <a:extLst>
                      <a:ext uri="{FF2B5EF4-FFF2-40B4-BE49-F238E27FC236}">
                        <a16:creationId xmlns:a16="http://schemas.microsoft.com/office/drawing/2014/main" id="{71DCE138-AA59-49F7-929E-D67CD2B88EF0}"/>
                      </a:ext>
                    </a:extLst>
                  </p:cNvPr>
                  <p:cNvSpPr/>
                  <p:nvPr/>
                </p:nvSpPr>
                <p:spPr bwMode="auto">
                  <a:xfrm>
                    <a:off x="2712862" y="4640262"/>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10" name="Group 109">
                  <a:extLst>
                    <a:ext uri="{FF2B5EF4-FFF2-40B4-BE49-F238E27FC236}">
                      <a16:creationId xmlns:a16="http://schemas.microsoft.com/office/drawing/2014/main" id="{84B0FD85-2B10-4749-85AF-B4E3AD2DA0A9}"/>
                    </a:ext>
                  </a:extLst>
                </p:cNvPr>
                <p:cNvGrpSpPr/>
                <p:nvPr/>
              </p:nvGrpSpPr>
              <p:grpSpPr>
                <a:xfrm>
                  <a:off x="5159033" y="4285378"/>
                  <a:ext cx="376065" cy="307777"/>
                  <a:chOff x="2375182" y="4302862"/>
                  <a:chExt cx="376065" cy="307777"/>
                </a:xfrm>
              </p:grpSpPr>
              <mc:AlternateContent xmlns:mc="http://schemas.openxmlformats.org/markup-compatibility/2006" xmlns:a14="http://schemas.microsoft.com/office/drawing/2010/main">
                <mc:Choice Requires="a14">
                  <p:sp>
                    <p:nvSpPr>
                      <p:cNvPr id="117" name="TextBox 116">
                        <a:extLst>
                          <a:ext uri="{FF2B5EF4-FFF2-40B4-BE49-F238E27FC236}">
                            <a16:creationId xmlns:a16="http://schemas.microsoft.com/office/drawing/2014/main" id="{89188DA2-DAE9-45E1-9027-3361B94A7FD7}"/>
                          </a:ext>
                        </a:extLst>
                      </p:cNvPr>
                      <p:cNvSpPr txBox="1"/>
                      <p:nvPr/>
                    </p:nvSpPr>
                    <p:spPr>
                      <a:xfrm>
                        <a:off x="2375182" y="4302862"/>
                        <a:ext cx="3760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117" name="TextBox 116">
                        <a:extLst>
                          <a:ext uri="{FF2B5EF4-FFF2-40B4-BE49-F238E27FC236}">
                            <a16:creationId xmlns:a16="http://schemas.microsoft.com/office/drawing/2014/main" id="{89188DA2-DAE9-45E1-9027-3361B94A7FD7}"/>
                          </a:ext>
                        </a:extLst>
                      </p:cNvPr>
                      <p:cNvSpPr txBox="1">
                        <a:spLocks noRot="1" noChangeAspect="1" noMove="1" noResize="1" noEditPoints="1" noAdjustHandles="1" noChangeArrowheads="1" noChangeShapeType="1" noTextEdit="1"/>
                      </p:cNvSpPr>
                      <p:nvPr/>
                    </p:nvSpPr>
                    <p:spPr>
                      <a:xfrm>
                        <a:off x="2375182" y="4302862"/>
                        <a:ext cx="376065" cy="307777"/>
                      </a:xfrm>
                      <a:prstGeom prst="rect">
                        <a:avLst/>
                      </a:prstGeom>
                      <a:blipFill>
                        <a:blip r:embed="rId21"/>
                        <a:stretch>
                          <a:fillRect r="-55556" b="-118182"/>
                        </a:stretch>
                      </a:blipFill>
                    </p:spPr>
                    <p:txBody>
                      <a:bodyPr/>
                      <a:lstStyle/>
                      <a:p>
                        <a:r>
                          <a:rPr lang="en-US">
                            <a:noFill/>
                          </a:rPr>
                          <a:t> </a:t>
                        </a:r>
                      </a:p>
                    </p:txBody>
                  </p:sp>
                </mc:Fallback>
              </mc:AlternateContent>
              <p:sp>
                <p:nvSpPr>
                  <p:cNvPr id="118" name="Oval 117">
                    <a:extLst>
                      <a:ext uri="{FF2B5EF4-FFF2-40B4-BE49-F238E27FC236}">
                        <a16:creationId xmlns:a16="http://schemas.microsoft.com/office/drawing/2014/main" id="{775B7112-88F7-491F-A1DF-035B96EE84E5}"/>
                      </a:ext>
                    </a:extLst>
                  </p:cNvPr>
                  <p:cNvSpPr/>
                  <p:nvPr/>
                </p:nvSpPr>
                <p:spPr bwMode="auto">
                  <a:xfrm>
                    <a:off x="2567768" y="4310259"/>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11" name="Group 110">
                  <a:extLst>
                    <a:ext uri="{FF2B5EF4-FFF2-40B4-BE49-F238E27FC236}">
                      <a16:creationId xmlns:a16="http://schemas.microsoft.com/office/drawing/2014/main" id="{45F3A618-4137-43F4-98C9-0986B4A0336A}"/>
                    </a:ext>
                  </a:extLst>
                </p:cNvPr>
                <p:cNvGrpSpPr/>
                <p:nvPr/>
              </p:nvGrpSpPr>
              <p:grpSpPr>
                <a:xfrm>
                  <a:off x="6949730" y="4036842"/>
                  <a:ext cx="392094" cy="307777"/>
                  <a:chOff x="2393600" y="3789993"/>
                  <a:chExt cx="392094" cy="307777"/>
                </a:xfrm>
              </p:grpSpPr>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47FCD217-DB6C-4220-B8D9-BE38A812571D}"/>
                          </a:ext>
                        </a:extLst>
                      </p:cNvPr>
                      <p:cNvSpPr txBox="1"/>
                      <p:nvPr/>
                    </p:nvSpPr>
                    <p:spPr>
                      <a:xfrm>
                        <a:off x="2393600" y="3789993"/>
                        <a:ext cx="3920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115" name="TextBox 114">
                        <a:extLst>
                          <a:ext uri="{FF2B5EF4-FFF2-40B4-BE49-F238E27FC236}">
                            <a16:creationId xmlns:a16="http://schemas.microsoft.com/office/drawing/2014/main" id="{47FCD217-DB6C-4220-B8D9-BE38A812571D}"/>
                          </a:ext>
                        </a:extLst>
                      </p:cNvPr>
                      <p:cNvSpPr txBox="1">
                        <a:spLocks noRot="1" noChangeAspect="1" noMove="1" noResize="1" noEditPoints="1" noAdjustHandles="1" noChangeArrowheads="1" noChangeShapeType="1" noTextEdit="1"/>
                      </p:cNvSpPr>
                      <p:nvPr/>
                    </p:nvSpPr>
                    <p:spPr>
                      <a:xfrm>
                        <a:off x="2393600" y="3789993"/>
                        <a:ext cx="392094" cy="307777"/>
                      </a:xfrm>
                      <a:prstGeom prst="rect">
                        <a:avLst/>
                      </a:prstGeom>
                      <a:blipFill>
                        <a:blip r:embed="rId22"/>
                        <a:stretch>
                          <a:fillRect r="-55172" b="-113636"/>
                        </a:stretch>
                      </a:blipFill>
                    </p:spPr>
                    <p:txBody>
                      <a:bodyPr/>
                      <a:lstStyle/>
                      <a:p>
                        <a:r>
                          <a:rPr lang="en-US">
                            <a:noFill/>
                          </a:rPr>
                          <a:t> </a:t>
                        </a:r>
                      </a:p>
                    </p:txBody>
                  </p:sp>
                </mc:Fallback>
              </mc:AlternateContent>
              <p:sp>
                <p:nvSpPr>
                  <p:cNvPr id="116" name="Oval 115">
                    <a:extLst>
                      <a:ext uri="{FF2B5EF4-FFF2-40B4-BE49-F238E27FC236}">
                        <a16:creationId xmlns:a16="http://schemas.microsoft.com/office/drawing/2014/main" id="{D1FE22C9-23F5-44D6-91AC-082DC8F54A90}"/>
                      </a:ext>
                    </a:extLst>
                  </p:cNvPr>
                  <p:cNvSpPr/>
                  <p:nvPr/>
                </p:nvSpPr>
                <p:spPr bwMode="auto">
                  <a:xfrm>
                    <a:off x="2673969" y="3930048"/>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12" name="Group 111">
                  <a:extLst>
                    <a:ext uri="{FF2B5EF4-FFF2-40B4-BE49-F238E27FC236}">
                      <a16:creationId xmlns:a16="http://schemas.microsoft.com/office/drawing/2014/main" id="{33338CF8-0149-40CA-95D3-94C6A56C10F0}"/>
                    </a:ext>
                  </a:extLst>
                </p:cNvPr>
                <p:cNvGrpSpPr/>
                <p:nvPr/>
              </p:nvGrpSpPr>
              <p:grpSpPr>
                <a:xfrm>
                  <a:off x="6386299" y="3349786"/>
                  <a:ext cx="275849" cy="219483"/>
                  <a:chOff x="2501363" y="3795785"/>
                  <a:chExt cx="275849" cy="219483"/>
                </a:xfrm>
              </p:grpSpPr>
              <mc:AlternateContent xmlns:mc="http://schemas.openxmlformats.org/markup-compatibility/2006" xmlns:a14="http://schemas.microsoft.com/office/drawing/2010/main">
                <mc:Choice Requires="a14">
                  <p:sp>
                    <p:nvSpPr>
                      <p:cNvPr id="113" name="TextBox 112">
                        <a:extLst>
                          <a:ext uri="{FF2B5EF4-FFF2-40B4-BE49-F238E27FC236}">
                            <a16:creationId xmlns:a16="http://schemas.microsoft.com/office/drawing/2014/main" id="{DFDA5177-6A8A-4F4E-B4D5-54C046F5F540}"/>
                          </a:ext>
                        </a:extLst>
                      </p:cNvPr>
                      <p:cNvSpPr txBox="1"/>
                      <p:nvPr/>
                    </p:nvSpPr>
                    <p:spPr>
                      <a:xfrm>
                        <a:off x="2501363" y="3795785"/>
                        <a:ext cx="203527"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113" name="TextBox 112">
                        <a:extLst>
                          <a:ext uri="{FF2B5EF4-FFF2-40B4-BE49-F238E27FC236}">
                            <a16:creationId xmlns:a16="http://schemas.microsoft.com/office/drawing/2014/main" id="{DFDA5177-6A8A-4F4E-B4D5-54C046F5F540}"/>
                          </a:ext>
                        </a:extLst>
                      </p:cNvPr>
                      <p:cNvSpPr txBox="1">
                        <a:spLocks noRot="1" noChangeAspect="1" noMove="1" noResize="1" noEditPoints="1" noAdjustHandles="1" noChangeArrowheads="1" noChangeShapeType="1" noTextEdit="1"/>
                      </p:cNvSpPr>
                      <p:nvPr/>
                    </p:nvSpPr>
                    <p:spPr>
                      <a:xfrm>
                        <a:off x="2501363" y="3795785"/>
                        <a:ext cx="203527" cy="219483"/>
                      </a:xfrm>
                      <a:prstGeom prst="rect">
                        <a:avLst/>
                      </a:prstGeom>
                      <a:blipFill>
                        <a:blip r:embed="rId16"/>
                        <a:stretch>
                          <a:fillRect l="-13333" r="-126667" b="-206250"/>
                        </a:stretch>
                      </a:blipFill>
                    </p:spPr>
                    <p:txBody>
                      <a:bodyPr/>
                      <a:lstStyle/>
                      <a:p>
                        <a:r>
                          <a:rPr lang="en-US">
                            <a:noFill/>
                          </a:rPr>
                          <a:t> </a:t>
                        </a:r>
                      </a:p>
                    </p:txBody>
                  </p:sp>
                </mc:Fallback>
              </mc:AlternateContent>
              <p:sp>
                <p:nvSpPr>
                  <p:cNvPr id="114" name="Oval 113">
                    <a:extLst>
                      <a:ext uri="{FF2B5EF4-FFF2-40B4-BE49-F238E27FC236}">
                        <a16:creationId xmlns:a16="http://schemas.microsoft.com/office/drawing/2014/main" id="{84134EA5-65EF-4BF2-BDF7-7AED5C9DF1C2}"/>
                      </a:ext>
                    </a:extLst>
                  </p:cNvPr>
                  <p:cNvSpPr/>
                  <p:nvPr/>
                </p:nvSpPr>
                <p:spPr bwMode="auto">
                  <a:xfrm>
                    <a:off x="2703581" y="3845468"/>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grpSp>
            <p:nvGrpSpPr>
              <p:cNvPr id="103" name="Group 102">
                <a:extLst>
                  <a:ext uri="{FF2B5EF4-FFF2-40B4-BE49-F238E27FC236}">
                    <a16:creationId xmlns:a16="http://schemas.microsoft.com/office/drawing/2014/main" id="{D071D119-C4DD-4467-B5E7-976BCB582FC8}"/>
                  </a:ext>
                </a:extLst>
              </p:cNvPr>
              <p:cNvGrpSpPr/>
              <p:nvPr/>
            </p:nvGrpSpPr>
            <p:grpSpPr>
              <a:xfrm>
                <a:off x="5011499" y="3846175"/>
                <a:ext cx="2522299" cy="1311964"/>
                <a:chOff x="5347065" y="3349786"/>
                <a:chExt cx="1798712" cy="935593"/>
              </a:xfrm>
            </p:grpSpPr>
            <p:cxnSp>
              <p:nvCxnSpPr>
                <p:cNvPr id="104" name="Straight Connector 103">
                  <a:extLst>
                    <a:ext uri="{FF2B5EF4-FFF2-40B4-BE49-F238E27FC236}">
                      <a16:creationId xmlns:a16="http://schemas.microsoft.com/office/drawing/2014/main" id="{7986F3B5-35A0-493F-84B8-91019F16BC4E}"/>
                    </a:ext>
                  </a:extLst>
                </p:cNvPr>
                <p:cNvCxnSpPr>
                  <a:cxnSpLocks/>
                  <a:stCxn id="117" idx="0"/>
                  <a:endCxn id="121" idx="2"/>
                </p:cNvCxnSpPr>
                <p:nvPr/>
              </p:nvCxnSpPr>
              <p:spPr bwMode="auto">
                <a:xfrm flipV="1">
                  <a:off x="5347065" y="3741154"/>
                  <a:ext cx="361202" cy="544225"/>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5" name="Straight Connector 104">
                  <a:extLst>
                    <a:ext uri="{FF2B5EF4-FFF2-40B4-BE49-F238E27FC236}">
                      <a16:creationId xmlns:a16="http://schemas.microsoft.com/office/drawing/2014/main" id="{497F12DC-E34B-4972-8232-A47634F361D5}"/>
                    </a:ext>
                  </a:extLst>
                </p:cNvPr>
                <p:cNvCxnSpPr>
                  <a:cxnSpLocks/>
                  <a:stCxn id="121" idx="3"/>
                  <a:endCxn id="119" idx="1"/>
                </p:cNvCxnSpPr>
                <p:nvPr/>
              </p:nvCxnSpPr>
              <p:spPr bwMode="auto">
                <a:xfrm flipV="1">
                  <a:off x="5849669" y="3507128"/>
                  <a:ext cx="135452" cy="124284"/>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6" name="Straight Connector 105">
                  <a:extLst>
                    <a:ext uri="{FF2B5EF4-FFF2-40B4-BE49-F238E27FC236}">
                      <a16:creationId xmlns:a16="http://schemas.microsoft.com/office/drawing/2014/main" id="{B000834C-F713-4EF2-ABA0-AF6465440920}"/>
                    </a:ext>
                  </a:extLst>
                </p:cNvPr>
                <p:cNvCxnSpPr>
                  <a:cxnSpLocks/>
                  <a:stCxn id="119" idx="3"/>
                  <a:endCxn id="113" idx="0"/>
                </p:cNvCxnSpPr>
                <p:nvPr/>
              </p:nvCxnSpPr>
              <p:spPr bwMode="auto">
                <a:xfrm flipV="1">
                  <a:off x="6232681" y="3349786"/>
                  <a:ext cx="255381" cy="157342"/>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7" name="Straight Connector 106">
                  <a:extLst>
                    <a:ext uri="{FF2B5EF4-FFF2-40B4-BE49-F238E27FC236}">
                      <a16:creationId xmlns:a16="http://schemas.microsoft.com/office/drawing/2014/main" id="{1002E49C-2CDB-42BE-B37F-F67E8C34A64A}"/>
                    </a:ext>
                  </a:extLst>
                </p:cNvPr>
                <p:cNvCxnSpPr>
                  <a:cxnSpLocks/>
                  <a:endCxn id="115" idx="0"/>
                </p:cNvCxnSpPr>
                <p:nvPr/>
              </p:nvCxnSpPr>
              <p:spPr bwMode="auto">
                <a:xfrm>
                  <a:off x="6684110" y="3549963"/>
                  <a:ext cx="461667" cy="486879"/>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spTree>
    <p:extLst>
      <p:ext uri="{BB962C8B-B14F-4D97-AF65-F5344CB8AC3E}">
        <p14:creationId xmlns:p14="http://schemas.microsoft.com/office/powerpoint/2010/main" val="287171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6"/>
                                        </p:tgtEl>
                                        <p:attrNameLst>
                                          <p:attrName>style.visibility</p:attrName>
                                        </p:attrNameLst>
                                      </p:cBhvr>
                                      <p:to>
                                        <p:strVal val="visible"/>
                                      </p:to>
                                    </p:set>
                                  </p:childTnLst>
                                </p:cTn>
                              </p:par>
                              <p:par>
                                <p:cTn id="7" presetID="22" presetClass="entr" presetSubtype="1"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wipe(up)">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01E3C1-E499-4EC0-9636-CA780BF35E59}"/>
              </a:ext>
            </a:extLst>
          </p:cNvPr>
          <p:cNvSpPr>
            <a:spLocks noGrp="1"/>
          </p:cNvSpPr>
          <p:nvPr>
            <p:ph type="sldNum" sz="quarter" idx="11"/>
          </p:nvPr>
        </p:nvSpPr>
        <p:spPr/>
        <p:txBody>
          <a:bodyPr/>
          <a:lstStyle/>
          <a:p>
            <a:fld id="{4FAB73BC-B049-4115-A692-8D63A059BFB8}" type="slidenum">
              <a:rPr lang="en-US" smtClean="0"/>
              <a:t>17</a:t>
            </a:fld>
            <a:endParaRPr lang="en-US"/>
          </a:p>
        </p:txBody>
      </p:sp>
      <p:pic>
        <p:nvPicPr>
          <p:cNvPr id="76" name="Picture 75" descr="Image result for user icons">
            <a:extLst>
              <a:ext uri="{FF2B5EF4-FFF2-40B4-BE49-F238E27FC236}">
                <a16:creationId xmlns:a16="http://schemas.microsoft.com/office/drawing/2014/main" id="{6F3FB6DA-8F65-4300-B0D6-702DBE735E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262" b="12772"/>
          <a:stretch/>
        </p:blipFill>
        <p:spPr bwMode="auto">
          <a:xfrm flipH="1">
            <a:off x="371212" y="1761217"/>
            <a:ext cx="340759" cy="378577"/>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96386A06-2F85-47AB-811A-8839E3F5FE16}"/>
              </a:ext>
            </a:extLst>
          </p:cNvPr>
          <p:cNvGrpSpPr/>
          <p:nvPr/>
        </p:nvGrpSpPr>
        <p:grpSpPr>
          <a:xfrm>
            <a:off x="967559" y="1471772"/>
            <a:ext cx="2004545" cy="894052"/>
            <a:chOff x="161201" y="1397560"/>
            <a:chExt cx="2004545" cy="894052"/>
          </a:xfrm>
        </p:grpSpPr>
        <p:grpSp>
          <p:nvGrpSpPr>
            <p:cNvPr id="5" name="Group 4">
              <a:extLst>
                <a:ext uri="{FF2B5EF4-FFF2-40B4-BE49-F238E27FC236}">
                  <a16:creationId xmlns:a16="http://schemas.microsoft.com/office/drawing/2014/main" id="{2EA237F6-C087-4FD7-AA9E-4B3FAEF5F98C}"/>
                </a:ext>
              </a:extLst>
            </p:cNvPr>
            <p:cNvGrpSpPr/>
            <p:nvPr/>
          </p:nvGrpSpPr>
          <p:grpSpPr>
            <a:xfrm>
              <a:off x="161201" y="1397560"/>
              <a:ext cx="1090260" cy="894052"/>
              <a:chOff x="161201" y="1397560"/>
              <a:chExt cx="1090260" cy="894052"/>
            </a:xfrm>
          </p:grpSpPr>
          <p:grpSp>
            <p:nvGrpSpPr>
              <p:cNvPr id="1024" name="Group 1023">
                <a:extLst>
                  <a:ext uri="{FF2B5EF4-FFF2-40B4-BE49-F238E27FC236}">
                    <a16:creationId xmlns:a16="http://schemas.microsoft.com/office/drawing/2014/main" id="{86195D7D-C327-412A-9493-2E921F124E19}"/>
                  </a:ext>
                </a:extLst>
              </p:cNvPr>
              <p:cNvGrpSpPr/>
              <p:nvPr/>
            </p:nvGrpSpPr>
            <p:grpSpPr>
              <a:xfrm>
                <a:off x="471428" y="1397560"/>
                <a:ext cx="780033" cy="894052"/>
                <a:chOff x="3781738" y="1746694"/>
                <a:chExt cx="2446093" cy="2803643"/>
              </a:xfrm>
            </p:grpSpPr>
            <p:grpSp>
              <p:nvGrpSpPr>
                <p:cNvPr id="154" name="Group 153">
                  <a:extLst>
                    <a:ext uri="{FF2B5EF4-FFF2-40B4-BE49-F238E27FC236}">
                      <a16:creationId xmlns:a16="http://schemas.microsoft.com/office/drawing/2014/main" id="{21DD8AF9-E2EF-40FD-A1AA-BB802ED5485B}"/>
                    </a:ext>
                  </a:extLst>
                </p:cNvPr>
                <p:cNvGrpSpPr/>
                <p:nvPr/>
              </p:nvGrpSpPr>
              <p:grpSpPr>
                <a:xfrm>
                  <a:off x="3781738" y="1746694"/>
                  <a:ext cx="2446093" cy="2803643"/>
                  <a:chOff x="3781738" y="1746694"/>
                  <a:chExt cx="2446093" cy="2803643"/>
                </a:xfrm>
              </p:grpSpPr>
              <p:grpSp>
                <p:nvGrpSpPr>
                  <p:cNvPr id="147" name="Group 146">
                    <a:extLst>
                      <a:ext uri="{FF2B5EF4-FFF2-40B4-BE49-F238E27FC236}">
                        <a16:creationId xmlns:a16="http://schemas.microsoft.com/office/drawing/2014/main" id="{D620A0E7-18AC-4BCF-8B47-D25D8C0B399D}"/>
                      </a:ext>
                    </a:extLst>
                  </p:cNvPr>
                  <p:cNvGrpSpPr/>
                  <p:nvPr/>
                </p:nvGrpSpPr>
                <p:grpSpPr>
                  <a:xfrm>
                    <a:off x="3781738" y="1746694"/>
                    <a:ext cx="2446093" cy="713135"/>
                    <a:chOff x="3802925" y="4298021"/>
                    <a:chExt cx="2446093" cy="713135"/>
                  </a:xfrm>
                </p:grpSpPr>
                <p:pic>
                  <p:nvPicPr>
                    <p:cNvPr id="145" name="Picture 2" descr="Image result for tweet">
                      <a:extLst>
                        <a:ext uri="{FF2B5EF4-FFF2-40B4-BE49-F238E27FC236}">
                          <a16:creationId xmlns:a16="http://schemas.microsoft.com/office/drawing/2014/main" id="{C7B76EBD-7D5C-4428-B48E-B8E0A8F778B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33" t="14812" r="7467" b="18097"/>
                    <a:stretch/>
                  </p:blipFill>
                  <p:spPr bwMode="auto">
                    <a:xfrm>
                      <a:off x="3802925" y="4298021"/>
                      <a:ext cx="870551" cy="713135"/>
                    </a:xfrm>
                    <a:prstGeom prst="rect">
                      <a:avLst/>
                    </a:prstGeom>
                    <a:noFill/>
                    <a:extLst>
                      <a:ext uri="{909E8E84-426E-40DD-AFC4-6F175D3DCCD1}">
                        <a14:hiddenFill xmlns:a14="http://schemas.microsoft.com/office/drawing/2010/main">
                          <a:solidFill>
                            <a:srgbClr val="FFFFFF"/>
                          </a:solidFill>
                        </a14:hiddenFill>
                      </a:ext>
                    </a:extLst>
                  </p:spPr>
                </p:pic>
                <p:pic>
                  <p:nvPicPr>
                    <p:cNvPr id="152" name="Picture 2" descr="Image result for tweet">
                      <a:extLst>
                        <a:ext uri="{FF2B5EF4-FFF2-40B4-BE49-F238E27FC236}">
                          <a16:creationId xmlns:a16="http://schemas.microsoft.com/office/drawing/2014/main" id="{E926B077-3EFE-446F-99A1-4B2BC79DD4C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33" t="14812" r="7467" b="18097"/>
                    <a:stretch/>
                  </p:blipFill>
                  <p:spPr bwMode="auto">
                    <a:xfrm>
                      <a:off x="4587236" y="4298021"/>
                      <a:ext cx="870551" cy="713135"/>
                    </a:xfrm>
                    <a:prstGeom prst="rect">
                      <a:avLst/>
                    </a:prstGeom>
                    <a:noFill/>
                    <a:extLst>
                      <a:ext uri="{909E8E84-426E-40DD-AFC4-6F175D3DCCD1}">
                        <a14:hiddenFill xmlns:a14="http://schemas.microsoft.com/office/drawing/2010/main">
                          <a:solidFill>
                            <a:srgbClr val="FFFFFF"/>
                          </a:solidFill>
                        </a14:hiddenFill>
                      </a:ext>
                    </a:extLst>
                  </p:spPr>
                </p:pic>
                <p:pic>
                  <p:nvPicPr>
                    <p:cNvPr id="153" name="Picture 2" descr="Image result for tweet">
                      <a:extLst>
                        <a:ext uri="{FF2B5EF4-FFF2-40B4-BE49-F238E27FC236}">
                          <a16:creationId xmlns:a16="http://schemas.microsoft.com/office/drawing/2014/main" id="{3EE68D5D-5BFE-4768-BD91-F00CCDE5FD8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33" t="14812" r="7467" b="18097"/>
                    <a:stretch/>
                  </p:blipFill>
                  <p:spPr bwMode="auto">
                    <a:xfrm>
                      <a:off x="5378467" y="4298021"/>
                      <a:ext cx="870551" cy="7131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5" name="Group 154">
                    <a:extLst>
                      <a:ext uri="{FF2B5EF4-FFF2-40B4-BE49-F238E27FC236}">
                        <a16:creationId xmlns:a16="http://schemas.microsoft.com/office/drawing/2014/main" id="{5CD559FB-06FA-4FE8-82EE-F1063DD20457}"/>
                      </a:ext>
                    </a:extLst>
                  </p:cNvPr>
                  <p:cNvGrpSpPr/>
                  <p:nvPr/>
                </p:nvGrpSpPr>
                <p:grpSpPr>
                  <a:xfrm>
                    <a:off x="3781738" y="2476816"/>
                    <a:ext cx="2446093" cy="713135"/>
                    <a:chOff x="3802925" y="4298021"/>
                    <a:chExt cx="2446093" cy="713135"/>
                  </a:xfrm>
                </p:grpSpPr>
                <p:pic>
                  <p:nvPicPr>
                    <p:cNvPr id="156" name="Picture 2" descr="Image result for tweet">
                      <a:extLst>
                        <a:ext uri="{FF2B5EF4-FFF2-40B4-BE49-F238E27FC236}">
                          <a16:creationId xmlns:a16="http://schemas.microsoft.com/office/drawing/2014/main" id="{A01E1BA3-7FE0-4ED5-AD41-ACCEEAADEB9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33" t="14812" r="7467" b="18097"/>
                    <a:stretch/>
                  </p:blipFill>
                  <p:spPr bwMode="auto">
                    <a:xfrm>
                      <a:off x="3802925" y="4298021"/>
                      <a:ext cx="870551" cy="713135"/>
                    </a:xfrm>
                    <a:prstGeom prst="rect">
                      <a:avLst/>
                    </a:prstGeom>
                    <a:noFill/>
                    <a:extLst>
                      <a:ext uri="{909E8E84-426E-40DD-AFC4-6F175D3DCCD1}">
                        <a14:hiddenFill xmlns:a14="http://schemas.microsoft.com/office/drawing/2010/main">
                          <a:solidFill>
                            <a:srgbClr val="FFFFFF"/>
                          </a:solidFill>
                        </a14:hiddenFill>
                      </a:ext>
                    </a:extLst>
                  </p:spPr>
                </p:pic>
                <p:pic>
                  <p:nvPicPr>
                    <p:cNvPr id="157" name="Picture 2" descr="Image result for tweet">
                      <a:extLst>
                        <a:ext uri="{FF2B5EF4-FFF2-40B4-BE49-F238E27FC236}">
                          <a16:creationId xmlns:a16="http://schemas.microsoft.com/office/drawing/2014/main" id="{6974EF11-268D-4E1B-B715-D95E3AD4BF2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33" t="14812" r="7467" b="18097"/>
                    <a:stretch/>
                  </p:blipFill>
                  <p:spPr bwMode="auto">
                    <a:xfrm>
                      <a:off x="4587236" y="4298021"/>
                      <a:ext cx="870551" cy="713135"/>
                    </a:xfrm>
                    <a:prstGeom prst="rect">
                      <a:avLst/>
                    </a:prstGeom>
                    <a:noFill/>
                    <a:extLst>
                      <a:ext uri="{909E8E84-426E-40DD-AFC4-6F175D3DCCD1}">
                        <a14:hiddenFill xmlns:a14="http://schemas.microsoft.com/office/drawing/2010/main">
                          <a:solidFill>
                            <a:srgbClr val="FFFFFF"/>
                          </a:solidFill>
                        </a14:hiddenFill>
                      </a:ext>
                    </a:extLst>
                  </p:spPr>
                </p:pic>
                <p:pic>
                  <p:nvPicPr>
                    <p:cNvPr id="158" name="Picture 2" descr="Image result for tweet">
                      <a:extLst>
                        <a:ext uri="{FF2B5EF4-FFF2-40B4-BE49-F238E27FC236}">
                          <a16:creationId xmlns:a16="http://schemas.microsoft.com/office/drawing/2014/main" id="{BC007A9F-1B93-4EA9-869D-729A373D093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33" t="14812" r="7467" b="18097"/>
                    <a:stretch/>
                  </p:blipFill>
                  <p:spPr bwMode="auto">
                    <a:xfrm>
                      <a:off x="5378467" y="4298021"/>
                      <a:ext cx="870551" cy="7131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9" name="Group 158">
                    <a:extLst>
                      <a:ext uri="{FF2B5EF4-FFF2-40B4-BE49-F238E27FC236}">
                        <a16:creationId xmlns:a16="http://schemas.microsoft.com/office/drawing/2014/main" id="{A861CC0D-E455-4C1A-807C-726FAAB10793}"/>
                      </a:ext>
                    </a:extLst>
                  </p:cNvPr>
                  <p:cNvGrpSpPr/>
                  <p:nvPr/>
                </p:nvGrpSpPr>
                <p:grpSpPr>
                  <a:xfrm>
                    <a:off x="3781738" y="3837202"/>
                    <a:ext cx="2446093" cy="713135"/>
                    <a:chOff x="3802925" y="4298021"/>
                    <a:chExt cx="2446093" cy="713135"/>
                  </a:xfrm>
                </p:grpSpPr>
                <p:pic>
                  <p:nvPicPr>
                    <p:cNvPr id="160" name="Picture 2" descr="Image result for tweet">
                      <a:extLst>
                        <a:ext uri="{FF2B5EF4-FFF2-40B4-BE49-F238E27FC236}">
                          <a16:creationId xmlns:a16="http://schemas.microsoft.com/office/drawing/2014/main" id="{5B6C57D4-D4D4-4AF6-AC8C-07F6A8C4304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33" t="14812" r="7467" b="18097"/>
                    <a:stretch/>
                  </p:blipFill>
                  <p:spPr bwMode="auto">
                    <a:xfrm>
                      <a:off x="3802925" y="4298021"/>
                      <a:ext cx="870551" cy="713135"/>
                    </a:xfrm>
                    <a:prstGeom prst="rect">
                      <a:avLst/>
                    </a:prstGeom>
                    <a:noFill/>
                    <a:extLst>
                      <a:ext uri="{909E8E84-426E-40DD-AFC4-6F175D3DCCD1}">
                        <a14:hiddenFill xmlns:a14="http://schemas.microsoft.com/office/drawing/2010/main">
                          <a:solidFill>
                            <a:srgbClr val="FFFFFF"/>
                          </a:solidFill>
                        </a14:hiddenFill>
                      </a:ext>
                    </a:extLst>
                  </p:spPr>
                </p:pic>
                <p:pic>
                  <p:nvPicPr>
                    <p:cNvPr id="161" name="Picture 2" descr="Image result for tweet">
                      <a:extLst>
                        <a:ext uri="{FF2B5EF4-FFF2-40B4-BE49-F238E27FC236}">
                          <a16:creationId xmlns:a16="http://schemas.microsoft.com/office/drawing/2014/main" id="{5AACE681-2C3C-4C08-8D0D-E416909966D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33" t="14812" r="7467" b="18097"/>
                    <a:stretch/>
                  </p:blipFill>
                  <p:spPr bwMode="auto">
                    <a:xfrm>
                      <a:off x="4587236" y="4298021"/>
                      <a:ext cx="870551" cy="713135"/>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2" descr="Image result for tweet">
                      <a:extLst>
                        <a:ext uri="{FF2B5EF4-FFF2-40B4-BE49-F238E27FC236}">
                          <a16:creationId xmlns:a16="http://schemas.microsoft.com/office/drawing/2014/main" id="{D9093CB3-B367-4EC2-AF0F-21D1036D77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33" t="14812" r="7467" b="18097"/>
                    <a:stretch/>
                  </p:blipFill>
                  <p:spPr bwMode="auto">
                    <a:xfrm>
                      <a:off x="5378467" y="4298021"/>
                      <a:ext cx="870551" cy="713135"/>
                    </a:xfrm>
                    <a:prstGeom prst="rect">
                      <a:avLst/>
                    </a:prstGeom>
                    <a:noFill/>
                    <a:extLst>
                      <a:ext uri="{909E8E84-426E-40DD-AFC4-6F175D3DCCD1}">
                        <a14:hiddenFill xmlns:a14="http://schemas.microsoft.com/office/drawing/2010/main">
                          <a:solidFill>
                            <a:srgbClr val="FFFFFF"/>
                          </a:solidFill>
                        </a14:hiddenFill>
                      </a:ext>
                    </a:extLst>
                  </p:spPr>
                </p:pic>
              </p:grpSp>
            </p:grpSp>
            <mc:AlternateContent xmlns:mc="http://schemas.openxmlformats.org/markup-compatibility/2006" xmlns:a14="http://schemas.microsoft.com/office/drawing/2010/main">
              <mc:Choice Requires="a14">
                <p:sp>
                  <p:nvSpPr>
                    <p:cNvPr id="164" name="TextBox 163">
                      <a:extLst>
                        <a:ext uri="{FF2B5EF4-FFF2-40B4-BE49-F238E27FC236}">
                          <a16:creationId xmlns:a16="http://schemas.microsoft.com/office/drawing/2014/main" id="{80F17FF6-3AB3-4D92-8D4E-2372855FE825}"/>
                        </a:ext>
                      </a:extLst>
                    </p:cNvPr>
                    <p:cNvSpPr txBox="1"/>
                    <p:nvPr/>
                  </p:nvSpPr>
                  <p:spPr>
                    <a:xfrm rot="5400000">
                      <a:off x="4801301" y="3359688"/>
                      <a:ext cx="40004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 . .</m:t>
                            </m:r>
                          </m:oMath>
                        </m:oMathPara>
                      </a14:m>
                      <a:endParaRPr lang="en-US" sz="1400"/>
                    </a:p>
                  </p:txBody>
                </p:sp>
              </mc:Choice>
              <mc:Fallback xmlns="">
                <p:sp>
                  <p:nvSpPr>
                    <p:cNvPr id="164" name="TextBox 163">
                      <a:extLst>
                        <a:ext uri="{FF2B5EF4-FFF2-40B4-BE49-F238E27FC236}">
                          <a16:creationId xmlns:a16="http://schemas.microsoft.com/office/drawing/2014/main" id="{80F17FF6-3AB3-4D92-8D4E-2372855FE825}"/>
                        </a:ext>
                      </a:extLst>
                    </p:cNvPr>
                    <p:cNvSpPr txBox="1">
                      <a:spLocks noRot="1" noChangeAspect="1" noMove="1" noResize="1" noEditPoints="1" noAdjustHandles="1" noChangeArrowheads="1" noChangeShapeType="1" noTextEdit="1"/>
                    </p:cNvSpPr>
                    <p:nvPr/>
                  </p:nvSpPr>
                  <p:spPr>
                    <a:xfrm rot="5400000">
                      <a:off x="4801301" y="3359688"/>
                      <a:ext cx="400045" cy="307777"/>
                    </a:xfrm>
                    <a:prstGeom prst="rect">
                      <a:avLst/>
                    </a:prstGeom>
                    <a:blipFill>
                      <a:blip r:embed="rId5"/>
                      <a:stretch>
                        <a:fillRect l="-131250" b="-95238"/>
                      </a:stretch>
                    </a:blipFill>
                  </p:spPr>
                  <p:txBody>
                    <a:bodyPr/>
                    <a:lstStyle/>
                    <a:p>
                      <a:r>
                        <a:rPr lang="en-US">
                          <a:noFill/>
                        </a:rPr>
                        <a:t> </a:t>
                      </a:r>
                    </a:p>
                  </p:txBody>
                </p:sp>
              </mc:Fallback>
            </mc:AlternateContent>
          </p:grpSp>
          <p:grpSp>
            <p:nvGrpSpPr>
              <p:cNvPr id="1025" name="Group 1024">
                <a:extLst>
                  <a:ext uri="{FF2B5EF4-FFF2-40B4-BE49-F238E27FC236}">
                    <a16:creationId xmlns:a16="http://schemas.microsoft.com/office/drawing/2014/main" id="{434B31D9-7038-48FD-A3E9-CEF17466995D}"/>
                  </a:ext>
                </a:extLst>
              </p:cNvPr>
              <p:cNvGrpSpPr/>
              <p:nvPr/>
            </p:nvGrpSpPr>
            <p:grpSpPr>
              <a:xfrm>
                <a:off x="161201" y="1400277"/>
                <a:ext cx="125035" cy="756021"/>
                <a:chOff x="3080460" y="2113645"/>
                <a:chExt cx="392094" cy="2370794"/>
              </a:xfrm>
            </p:grpSpPr>
            <mc:AlternateContent xmlns:mc="http://schemas.openxmlformats.org/markup-compatibility/2006" xmlns:a14="http://schemas.microsoft.com/office/drawing/2010/main">
              <mc:Choice Requires="a14">
                <p:sp>
                  <p:nvSpPr>
                    <p:cNvPr id="165" name="TextBox 164">
                      <a:extLst>
                        <a:ext uri="{FF2B5EF4-FFF2-40B4-BE49-F238E27FC236}">
                          <a16:creationId xmlns:a16="http://schemas.microsoft.com/office/drawing/2014/main" id="{82953D05-B3D9-4025-9C7A-20058576EB53}"/>
                        </a:ext>
                      </a:extLst>
                    </p:cNvPr>
                    <p:cNvSpPr txBox="1"/>
                    <p:nvPr/>
                  </p:nvSpPr>
                  <p:spPr>
                    <a:xfrm>
                      <a:off x="3088475" y="2113645"/>
                      <a:ext cx="37606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165" name="TextBox 164">
                      <a:extLst>
                        <a:ext uri="{FF2B5EF4-FFF2-40B4-BE49-F238E27FC236}">
                          <a16:creationId xmlns:a16="http://schemas.microsoft.com/office/drawing/2014/main" id="{82953D05-B3D9-4025-9C7A-20058576EB53}"/>
                        </a:ext>
                      </a:extLst>
                    </p:cNvPr>
                    <p:cNvSpPr txBox="1">
                      <a:spLocks noRot="1" noChangeAspect="1" noMove="1" noResize="1" noEditPoints="1" noAdjustHandles="1" noChangeArrowheads="1" noChangeShapeType="1" noTextEdit="1"/>
                    </p:cNvSpPr>
                    <p:nvPr/>
                  </p:nvSpPr>
                  <p:spPr>
                    <a:xfrm>
                      <a:off x="3088475" y="2113645"/>
                      <a:ext cx="376064" cy="307777"/>
                    </a:xfrm>
                    <a:prstGeom prst="rect">
                      <a:avLst/>
                    </a:prstGeom>
                    <a:blipFill>
                      <a:blip r:embed="rId6"/>
                      <a:stretch>
                        <a:fillRect r="-95000" b="-20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6" name="TextBox 165">
                      <a:extLst>
                        <a:ext uri="{FF2B5EF4-FFF2-40B4-BE49-F238E27FC236}">
                          <a16:creationId xmlns:a16="http://schemas.microsoft.com/office/drawing/2014/main" id="{D3764FF5-F185-445B-9A2F-061D3AA81770}"/>
                        </a:ext>
                      </a:extLst>
                    </p:cNvPr>
                    <p:cNvSpPr txBox="1"/>
                    <p:nvPr/>
                  </p:nvSpPr>
                  <p:spPr>
                    <a:xfrm>
                      <a:off x="3086391" y="2833383"/>
                      <a:ext cx="38023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166" name="TextBox 165">
                      <a:extLst>
                        <a:ext uri="{FF2B5EF4-FFF2-40B4-BE49-F238E27FC236}">
                          <a16:creationId xmlns:a16="http://schemas.microsoft.com/office/drawing/2014/main" id="{D3764FF5-F185-445B-9A2F-061D3AA81770}"/>
                        </a:ext>
                      </a:extLst>
                    </p:cNvPr>
                    <p:cNvSpPr txBox="1">
                      <a:spLocks noRot="1" noChangeAspect="1" noMove="1" noResize="1" noEditPoints="1" noAdjustHandles="1" noChangeArrowheads="1" noChangeShapeType="1" noTextEdit="1"/>
                    </p:cNvSpPr>
                    <p:nvPr/>
                  </p:nvSpPr>
                  <p:spPr>
                    <a:xfrm>
                      <a:off x="3086391" y="2833383"/>
                      <a:ext cx="380232" cy="307777"/>
                    </a:xfrm>
                    <a:prstGeom prst="rect">
                      <a:avLst/>
                    </a:prstGeom>
                    <a:blipFill>
                      <a:blip r:embed="rId7"/>
                      <a:stretch>
                        <a:fillRect r="-100000" b="-20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7" name="TextBox 166">
                      <a:extLst>
                        <a:ext uri="{FF2B5EF4-FFF2-40B4-BE49-F238E27FC236}">
                          <a16:creationId xmlns:a16="http://schemas.microsoft.com/office/drawing/2014/main" id="{637BCAE2-71C5-41A0-AA99-CC72F9454A52}"/>
                        </a:ext>
                      </a:extLst>
                    </p:cNvPr>
                    <p:cNvSpPr txBox="1"/>
                    <p:nvPr/>
                  </p:nvSpPr>
                  <p:spPr>
                    <a:xfrm>
                      <a:off x="3080460" y="4176662"/>
                      <a:ext cx="3920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167" name="TextBox 166">
                      <a:extLst>
                        <a:ext uri="{FF2B5EF4-FFF2-40B4-BE49-F238E27FC236}">
                          <a16:creationId xmlns:a16="http://schemas.microsoft.com/office/drawing/2014/main" id="{637BCAE2-71C5-41A0-AA99-CC72F9454A52}"/>
                        </a:ext>
                      </a:extLst>
                    </p:cNvPr>
                    <p:cNvSpPr txBox="1">
                      <a:spLocks noRot="1" noChangeAspect="1" noMove="1" noResize="1" noEditPoints="1" noAdjustHandles="1" noChangeArrowheads="1" noChangeShapeType="1" noTextEdit="1"/>
                    </p:cNvSpPr>
                    <p:nvPr/>
                  </p:nvSpPr>
                  <p:spPr>
                    <a:xfrm>
                      <a:off x="3080460" y="4176662"/>
                      <a:ext cx="392094" cy="307777"/>
                    </a:xfrm>
                    <a:prstGeom prst="rect">
                      <a:avLst/>
                    </a:prstGeom>
                    <a:blipFill>
                      <a:blip r:embed="rId8"/>
                      <a:stretch>
                        <a:fillRect r="-100000" b="-193750"/>
                      </a:stretch>
                    </a:blipFill>
                  </p:spPr>
                  <p:txBody>
                    <a:bodyPr/>
                    <a:lstStyle/>
                    <a:p>
                      <a:r>
                        <a:rPr lang="en-US">
                          <a:noFill/>
                        </a:rPr>
                        <a:t> </a:t>
                      </a:r>
                    </a:p>
                  </p:txBody>
                </p:sp>
              </mc:Fallback>
            </mc:AlternateContent>
          </p:grpSp>
        </p:grpSp>
        <p:grpSp>
          <p:nvGrpSpPr>
            <p:cNvPr id="1049" name="Group 1048">
              <a:extLst>
                <a:ext uri="{FF2B5EF4-FFF2-40B4-BE49-F238E27FC236}">
                  <a16:creationId xmlns:a16="http://schemas.microsoft.com/office/drawing/2014/main" id="{BEF0CBFC-FF07-45FB-B1CD-AEF4983E7CA6}"/>
                </a:ext>
              </a:extLst>
            </p:cNvPr>
            <p:cNvGrpSpPr/>
            <p:nvPr/>
          </p:nvGrpSpPr>
          <p:grpSpPr>
            <a:xfrm>
              <a:off x="1501521" y="1472087"/>
              <a:ext cx="664225" cy="709471"/>
              <a:chOff x="1127727" y="3850826"/>
              <a:chExt cx="1491519" cy="1593119"/>
            </a:xfrm>
          </p:grpSpPr>
          <mc:AlternateContent xmlns:mc="http://schemas.openxmlformats.org/markup-compatibility/2006" xmlns:a14="http://schemas.microsoft.com/office/drawing/2010/main">
            <mc:Choice Requires="a14">
              <p:sp>
                <p:nvSpPr>
                  <p:cNvPr id="263" name="TextBox 262">
                    <a:extLst>
                      <a:ext uri="{FF2B5EF4-FFF2-40B4-BE49-F238E27FC236}">
                        <a16:creationId xmlns:a16="http://schemas.microsoft.com/office/drawing/2014/main" id="{F8F5D3D5-19A4-42E1-930E-EA7C9531157E}"/>
                      </a:ext>
                    </a:extLst>
                  </p:cNvPr>
                  <p:cNvSpPr txBox="1"/>
                  <p:nvPr/>
                </p:nvSpPr>
                <p:spPr>
                  <a:xfrm rot="5400000">
                    <a:off x="1812312" y="4746565"/>
                    <a:ext cx="282687" cy="2174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 . .</m:t>
                          </m:r>
                        </m:oMath>
                      </m:oMathPara>
                    </a14:m>
                    <a:endParaRPr lang="en-US" sz="1400"/>
                  </a:p>
                </p:txBody>
              </p:sp>
            </mc:Choice>
            <mc:Fallback xmlns="">
              <p:sp>
                <p:nvSpPr>
                  <p:cNvPr id="263" name="TextBox 262">
                    <a:extLst>
                      <a:ext uri="{FF2B5EF4-FFF2-40B4-BE49-F238E27FC236}">
                        <a16:creationId xmlns:a16="http://schemas.microsoft.com/office/drawing/2014/main" id="{F8F5D3D5-19A4-42E1-930E-EA7C9531157E}"/>
                      </a:ext>
                    </a:extLst>
                  </p:cNvPr>
                  <p:cNvSpPr txBox="1">
                    <a:spLocks noRot="1" noChangeAspect="1" noMove="1" noResize="1" noEditPoints="1" noAdjustHandles="1" noChangeArrowheads="1" noChangeShapeType="1" noTextEdit="1"/>
                  </p:cNvSpPr>
                  <p:nvPr/>
                </p:nvSpPr>
                <p:spPr>
                  <a:xfrm rot="5400000">
                    <a:off x="1812312" y="4746565"/>
                    <a:ext cx="282687" cy="217487"/>
                  </a:xfrm>
                  <a:prstGeom prst="rect">
                    <a:avLst/>
                  </a:prstGeom>
                  <a:blipFill>
                    <a:blip r:embed="rId9"/>
                    <a:stretch>
                      <a:fillRect l="-137500" b="-100000"/>
                    </a:stretch>
                  </a:blipFill>
                </p:spPr>
                <p:txBody>
                  <a:bodyPr/>
                  <a:lstStyle/>
                  <a:p>
                    <a:r>
                      <a:rPr lang="en-US">
                        <a:noFill/>
                      </a:rPr>
                      <a:t> </a:t>
                    </a:r>
                  </a:p>
                </p:txBody>
              </p:sp>
            </mc:Fallback>
          </mc:AlternateContent>
          <p:grpSp>
            <p:nvGrpSpPr>
              <p:cNvPr id="1045" name="Group 1044">
                <a:extLst>
                  <a:ext uri="{FF2B5EF4-FFF2-40B4-BE49-F238E27FC236}">
                    <a16:creationId xmlns:a16="http://schemas.microsoft.com/office/drawing/2014/main" id="{938FA7F3-DC0D-4E0A-BB2B-4CCC9744FD6D}"/>
                  </a:ext>
                </a:extLst>
              </p:cNvPr>
              <p:cNvGrpSpPr/>
              <p:nvPr/>
            </p:nvGrpSpPr>
            <p:grpSpPr>
              <a:xfrm>
                <a:off x="1140427" y="3850826"/>
                <a:ext cx="1478819" cy="310419"/>
                <a:chOff x="1140427" y="3850826"/>
                <a:chExt cx="1478819" cy="310419"/>
              </a:xfrm>
            </p:grpSpPr>
            <p:pic>
              <p:nvPicPr>
                <p:cNvPr id="1044" name="Picture 10" descr="Image result for youtube video icon">
                  <a:extLst>
                    <a:ext uri="{FF2B5EF4-FFF2-40B4-BE49-F238E27FC236}">
                      <a16:creationId xmlns:a16="http://schemas.microsoft.com/office/drawing/2014/main" id="{EAF08325-74B5-41C9-BB51-81E22BB0537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404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pic>
              <p:nvPicPr>
                <p:cNvPr id="278" name="Picture 10" descr="Image result for youtube video icon">
                  <a:extLst>
                    <a:ext uri="{FF2B5EF4-FFF2-40B4-BE49-F238E27FC236}">
                      <a16:creationId xmlns:a16="http://schemas.microsoft.com/office/drawing/2014/main" id="{2B981C5C-F07F-495A-8A26-331C460B5C8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373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pic>
              <p:nvPicPr>
                <p:cNvPr id="279" name="Picture 10" descr="Image result for youtube video icon">
                  <a:extLst>
                    <a:ext uri="{FF2B5EF4-FFF2-40B4-BE49-F238E27FC236}">
                      <a16:creationId xmlns:a16="http://schemas.microsoft.com/office/drawing/2014/main" id="{DAC0796C-9E09-4FE3-A59F-EA8508BDA92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088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4" name="Group 283">
                <a:extLst>
                  <a:ext uri="{FF2B5EF4-FFF2-40B4-BE49-F238E27FC236}">
                    <a16:creationId xmlns:a16="http://schemas.microsoft.com/office/drawing/2014/main" id="{CCC6D1D3-B0CC-43B0-B3EE-30C0B0D88ADA}"/>
                  </a:ext>
                </a:extLst>
              </p:cNvPr>
              <p:cNvGrpSpPr/>
              <p:nvPr/>
            </p:nvGrpSpPr>
            <p:grpSpPr>
              <a:xfrm>
                <a:off x="1140427" y="4333426"/>
                <a:ext cx="1478819" cy="310419"/>
                <a:chOff x="1140427" y="3850826"/>
                <a:chExt cx="1478819" cy="310419"/>
              </a:xfrm>
            </p:grpSpPr>
            <p:pic>
              <p:nvPicPr>
                <p:cNvPr id="285" name="Picture 10" descr="Image result for youtube video icon">
                  <a:extLst>
                    <a:ext uri="{FF2B5EF4-FFF2-40B4-BE49-F238E27FC236}">
                      <a16:creationId xmlns:a16="http://schemas.microsoft.com/office/drawing/2014/main" id="{0B73CDBD-43E1-4E0F-8CAE-3DA7C3EB995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404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pic>
              <p:nvPicPr>
                <p:cNvPr id="286" name="Picture 10" descr="Image result for youtube video icon">
                  <a:extLst>
                    <a:ext uri="{FF2B5EF4-FFF2-40B4-BE49-F238E27FC236}">
                      <a16:creationId xmlns:a16="http://schemas.microsoft.com/office/drawing/2014/main" id="{A4AE4EE0-C4FE-4F3D-A970-F4E3F31F4C3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373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pic>
              <p:nvPicPr>
                <p:cNvPr id="287" name="Picture 10" descr="Image result for youtube video icon">
                  <a:extLst>
                    <a:ext uri="{FF2B5EF4-FFF2-40B4-BE49-F238E27FC236}">
                      <a16:creationId xmlns:a16="http://schemas.microsoft.com/office/drawing/2014/main" id="{68CF1C20-582A-4FE5-BF40-4F13FF75C12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088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8" name="Group 287">
                <a:extLst>
                  <a:ext uri="{FF2B5EF4-FFF2-40B4-BE49-F238E27FC236}">
                    <a16:creationId xmlns:a16="http://schemas.microsoft.com/office/drawing/2014/main" id="{4CAA4E23-94FC-4200-80AB-B06F1856EBC3}"/>
                  </a:ext>
                </a:extLst>
              </p:cNvPr>
              <p:cNvGrpSpPr/>
              <p:nvPr/>
            </p:nvGrpSpPr>
            <p:grpSpPr>
              <a:xfrm>
                <a:off x="1127727" y="5133526"/>
                <a:ext cx="1478819" cy="310419"/>
                <a:chOff x="1140427" y="3850826"/>
                <a:chExt cx="1478819" cy="310419"/>
              </a:xfrm>
            </p:grpSpPr>
            <p:pic>
              <p:nvPicPr>
                <p:cNvPr id="289" name="Picture 10" descr="Image result for youtube video icon">
                  <a:extLst>
                    <a:ext uri="{FF2B5EF4-FFF2-40B4-BE49-F238E27FC236}">
                      <a16:creationId xmlns:a16="http://schemas.microsoft.com/office/drawing/2014/main" id="{8002CDCD-CEAD-4180-A1E2-2C32D3AB5E3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404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pic>
              <p:nvPicPr>
                <p:cNvPr id="290" name="Picture 10" descr="Image result for youtube video icon">
                  <a:extLst>
                    <a:ext uri="{FF2B5EF4-FFF2-40B4-BE49-F238E27FC236}">
                      <a16:creationId xmlns:a16="http://schemas.microsoft.com/office/drawing/2014/main" id="{32ACC664-1E25-4808-9B92-23EB294DF1A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373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pic>
              <p:nvPicPr>
                <p:cNvPr id="291" name="Picture 10" descr="Image result for youtube video icon">
                  <a:extLst>
                    <a:ext uri="{FF2B5EF4-FFF2-40B4-BE49-F238E27FC236}">
                      <a16:creationId xmlns:a16="http://schemas.microsoft.com/office/drawing/2014/main" id="{245F8C00-A319-4C5F-A7A7-83242906584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08827" y="3850826"/>
                  <a:ext cx="310419" cy="310419"/>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357" name="TextBox 356">
            <a:extLst>
              <a:ext uri="{FF2B5EF4-FFF2-40B4-BE49-F238E27FC236}">
                <a16:creationId xmlns:a16="http://schemas.microsoft.com/office/drawing/2014/main" id="{9FA50D94-135D-436D-A7DA-1BEBB4976A0F}"/>
              </a:ext>
            </a:extLst>
          </p:cNvPr>
          <p:cNvSpPr txBox="1"/>
          <p:nvPr/>
        </p:nvSpPr>
        <p:spPr>
          <a:xfrm>
            <a:off x="3429294" y="6225399"/>
            <a:ext cx="2311941" cy="369332"/>
          </a:xfrm>
          <a:prstGeom prst="rect">
            <a:avLst/>
          </a:prstGeom>
          <a:noFill/>
        </p:spPr>
        <p:txBody>
          <a:bodyPr wrap="square" rtlCol="0">
            <a:spAutoFit/>
          </a:bodyPr>
          <a:lstStyle/>
          <a:p>
            <a:pPr algn="ctr"/>
            <a:r>
              <a:rPr lang="en-US"/>
              <a:t>YouTube latent space</a:t>
            </a:r>
          </a:p>
        </p:txBody>
      </p:sp>
      <p:grpSp>
        <p:nvGrpSpPr>
          <p:cNvPr id="21" name="Group 20">
            <a:extLst>
              <a:ext uri="{FF2B5EF4-FFF2-40B4-BE49-F238E27FC236}">
                <a16:creationId xmlns:a16="http://schemas.microsoft.com/office/drawing/2014/main" id="{5D53EFCF-96CD-44D9-A6CB-38804E609E89}"/>
              </a:ext>
            </a:extLst>
          </p:cNvPr>
          <p:cNvGrpSpPr/>
          <p:nvPr/>
        </p:nvGrpSpPr>
        <p:grpSpPr>
          <a:xfrm>
            <a:off x="104051" y="4054082"/>
            <a:ext cx="3994180" cy="2243143"/>
            <a:chOff x="104051" y="4054082"/>
            <a:chExt cx="3994180" cy="2243143"/>
          </a:xfrm>
        </p:grpSpPr>
        <p:pic>
          <p:nvPicPr>
            <p:cNvPr id="292" name="Picture 291" descr="Image result for user icons">
              <a:extLst>
                <a:ext uri="{FF2B5EF4-FFF2-40B4-BE49-F238E27FC236}">
                  <a16:creationId xmlns:a16="http://schemas.microsoft.com/office/drawing/2014/main" id="{EE6650DA-9C27-436B-88AB-76EDF9AFDE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262" b="12772"/>
            <a:stretch/>
          </p:blipFill>
          <p:spPr bwMode="auto">
            <a:xfrm flipH="1">
              <a:off x="104051" y="5143293"/>
              <a:ext cx="340759" cy="378577"/>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1AF90D8F-C896-4D50-BF5B-FB46E6B7565F}"/>
                </a:ext>
              </a:extLst>
            </p:cNvPr>
            <p:cNvGrpSpPr/>
            <p:nvPr/>
          </p:nvGrpSpPr>
          <p:grpSpPr>
            <a:xfrm>
              <a:off x="633999" y="4054082"/>
              <a:ext cx="3464232" cy="2243143"/>
              <a:chOff x="633999" y="4054082"/>
              <a:chExt cx="3464232" cy="2243143"/>
            </a:xfrm>
          </p:grpSpPr>
          <p:grpSp>
            <p:nvGrpSpPr>
              <p:cNvPr id="78" name="Group 77">
                <a:extLst>
                  <a:ext uri="{FF2B5EF4-FFF2-40B4-BE49-F238E27FC236}">
                    <a16:creationId xmlns:a16="http://schemas.microsoft.com/office/drawing/2014/main" id="{033D468A-950A-4D21-9A86-D78236B2CC1D}"/>
                  </a:ext>
                </a:extLst>
              </p:cNvPr>
              <p:cNvGrpSpPr/>
              <p:nvPr/>
            </p:nvGrpSpPr>
            <p:grpSpPr>
              <a:xfrm>
                <a:off x="633999" y="4054082"/>
                <a:ext cx="2668639" cy="2243143"/>
                <a:chOff x="234598" y="4057370"/>
                <a:chExt cx="2668639" cy="2243143"/>
              </a:xfrm>
            </p:grpSpPr>
            <p:grpSp>
              <p:nvGrpSpPr>
                <p:cNvPr id="363" name="Group 362">
                  <a:extLst>
                    <a:ext uri="{FF2B5EF4-FFF2-40B4-BE49-F238E27FC236}">
                      <a16:creationId xmlns:a16="http://schemas.microsoft.com/office/drawing/2014/main" id="{2FA8F6EC-72B6-451E-AFE0-8AC69610EBA9}"/>
                    </a:ext>
                  </a:extLst>
                </p:cNvPr>
                <p:cNvGrpSpPr/>
                <p:nvPr/>
              </p:nvGrpSpPr>
              <p:grpSpPr>
                <a:xfrm>
                  <a:off x="234598" y="4057370"/>
                  <a:ext cx="2668639" cy="2243143"/>
                  <a:chOff x="3726423" y="1513368"/>
                  <a:chExt cx="5467386" cy="4595642"/>
                </a:xfrm>
              </p:grpSpPr>
              <p:grpSp>
                <p:nvGrpSpPr>
                  <p:cNvPr id="364" name="Group 363">
                    <a:extLst>
                      <a:ext uri="{FF2B5EF4-FFF2-40B4-BE49-F238E27FC236}">
                        <a16:creationId xmlns:a16="http://schemas.microsoft.com/office/drawing/2014/main" id="{E4F02CF8-C982-4588-A652-8905A9A7AD18}"/>
                      </a:ext>
                    </a:extLst>
                  </p:cNvPr>
                  <p:cNvGrpSpPr/>
                  <p:nvPr/>
                </p:nvGrpSpPr>
                <p:grpSpPr>
                  <a:xfrm>
                    <a:off x="3726423" y="1513368"/>
                    <a:ext cx="5467386" cy="4595642"/>
                    <a:chOff x="3854451" y="902712"/>
                    <a:chExt cx="3898923" cy="3277262"/>
                  </a:xfrm>
                </p:grpSpPr>
                <p:pic>
                  <p:nvPicPr>
                    <p:cNvPr id="381" name="Picture 6" descr="Related image">
                      <a:extLst>
                        <a:ext uri="{FF2B5EF4-FFF2-40B4-BE49-F238E27FC236}">
                          <a16:creationId xmlns:a16="http://schemas.microsoft.com/office/drawing/2014/main" id="{63BEE1CE-D97A-44EC-8FD8-26935A0219B2}"/>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brightnessContrast contrast="-40000"/>
                              </a14:imgEffect>
                            </a14:imgLayer>
                          </a14:imgProps>
                        </a:ext>
                        <a:ext uri="{28A0092B-C50C-407E-A947-70E740481C1C}">
                          <a14:useLocalDpi xmlns:a14="http://schemas.microsoft.com/office/drawing/2010/main" val="0"/>
                        </a:ext>
                      </a:extLst>
                    </a:blip>
                    <a:srcRect r="5242"/>
                    <a:stretch/>
                  </p:blipFill>
                  <p:spPr bwMode="auto">
                    <a:xfrm>
                      <a:off x="3854451" y="1056601"/>
                      <a:ext cx="3730459" cy="2952640"/>
                    </a:xfrm>
                    <a:prstGeom prst="rect">
                      <a:avLst/>
                    </a:prstGeom>
                    <a:solidFill>
                      <a:srgbClr val="FFFFFF"/>
                    </a:solidFill>
                  </p:spPr>
                </p:pic>
                <mc:AlternateContent xmlns:mc="http://schemas.openxmlformats.org/markup-compatibility/2006" xmlns:a14="http://schemas.microsoft.com/office/drawing/2010/main">
                  <mc:Choice Requires="a14">
                    <p:sp>
                      <p:nvSpPr>
                        <p:cNvPr id="382" name="TextBox 381">
                          <a:extLst>
                            <a:ext uri="{FF2B5EF4-FFF2-40B4-BE49-F238E27FC236}">
                              <a16:creationId xmlns:a16="http://schemas.microsoft.com/office/drawing/2014/main" id="{285E91CF-6792-46AF-A8B6-11CC40620724}"/>
                            </a:ext>
                          </a:extLst>
                        </p:cNvPr>
                        <p:cNvSpPr txBox="1"/>
                        <p:nvPr/>
                      </p:nvSpPr>
                      <p:spPr>
                        <a:xfrm>
                          <a:off x="7412447" y="2876774"/>
                          <a:ext cx="34092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𝑇</m:t>
                                </m:r>
                              </m:oMath>
                            </m:oMathPara>
                          </a14:m>
                          <a:endParaRPr lang="en-US" sz="1400"/>
                        </a:p>
                      </p:txBody>
                    </p:sp>
                  </mc:Choice>
                  <mc:Fallback xmlns="">
                    <p:sp>
                      <p:nvSpPr>
                        <p:cNvPr id="382" name="TextBox 381">
                          <a:extLst>
                            <a:ext uri="{FF2B5EF4-FFF2-40B4-BE49-F238E27FC236}">
                              <a16:creationId xmlns:a16="http://schemas.microsoft.com/office/drawing/2014/main" id="{285E91CF-6792-46AF-A8B6-11CC40620724}"/>
                            </a:ext>
                          </a:extLst>
                        </p:cNvPr>
                        <p:cNvSpPr txBox="1">
                          <a:spLocks noRot="1" noChangeAspect="1" noMove="1" noResize="1" noEditPoints="1" noAdjustHandles="1" noChangeArrowheads="1" noChangeShapeType="1" noTextEdit="1"/>
                        </p:cNvSpPr>
                        <p:nvPr/>
                      </p:nvSpPr>
                      <p:spPr>
                        <a:xfrm>
                          <a:off x="7412447" y="2876774"/>
                          <a:ext cx="340927" cy="307777"/>
                        </a:xfrm>
                        <a:prstGeom prst="rect">
                          <a:avLst/>
                        </a:prstGeom>
                        <a:blipFill>
                          <a:blip r:embed="rId13"/>
                          <a:stretch>
                            <a:fillRect r="-7692" b="-323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3" name="TextBox 382">
                          <a:extLst>
                            <a:ext uri="{FF2B5EF4-FFF2-40B4-BE49-F238E27FC236}">
                              <a16:creationId xmlns:a16="http://schemas.microsoft.com/office/drawing/2014/main" id="{030CB336-9266-483B-8563-930A062B2F22}"/>
                            </a:ext>
                          </a:extLst>
                        </p:cNvPr>
                        <p:cNvSpPr txBox="1"/>
                        <p:nvPr/>
                      </p:nvSpPr>
                      <p:spPr>
                        <a:xfrm>
                          <a:off x="3948959" y="3960491"/>
                          <a:ext cx="256749" cy="2194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solidFill>
                                      <a:srgbClr val="00B0F0"/>
                                    </a:solidFill>
                                    <a:latin typeface="Cambria Math" panose="02040503050406030204" pitchFamily="18" charset="0"/>
                                  </a:rPr>
                                  <m:t>𝐾</m:t>
                                </m:r>
                              </m:oMath>
                            </m:oMathPara>
                          </a14:m>
                          <a:endParaRPr lang="en-US" sz="1400">
                            <a:solidFill>
                              <a:srgbClr val="C00000"/>
                            </a:solidFill>
                          </a:endParaRPr>
                        </a:p>
                      </p:txBody>
                    </p:sp>
                  </mc:Choice>
                  <mc:Fallback xmlns="">
                    <p:sp>
                      <p:nvSpPr>
                        <p:cNvPr id="383" name="TextBox 382">
                          <a:extLst>
                            <a:ext uri="{FF2B5EF4-FFF2-40B4-BE49-F238E27FC236}">
                              <a16:creationId xmlns:a16="http://schemas.microsoft.com/office/drawing/2014/main" id="{030CB336-9266-483B-8563-930A062B2F22}"/>
                            </a:ext>
                          </a:extLst>
                        </p:cNvPr>
                        <p:cNvSpPr txBox="1">
                          <a:spLocks noRot="1" noChangeAspect="1" noMove="1" noResize="1" noEditPoints="1" noAdjustHandles="1" noChangeArrowheads="1" noChangeShapeType="1" noTextEdit="1"/>
                        </p:cNvSpPr>
                        <p:nvPr/>
                      </p:nvSpPr>
                      <p:spPr>
                        <a:xfrm>
                          <a:off x="3948959" y="3960491"/>
                          <a:ext cx="256749" cy="219483"/>
                        </a:xfrm>
                        <a:prstGeom prst="rect">
                          <a:avLst/>
                        </a:prstGeom>
                        <a:blipFill>
                          <a:blip r:embed="rId14"/>
                          <a:stretch>
                            <a:fillRect r="-57143" b="-8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5" name="TextBox 384">
                          <a:extLst>
                            <a:ext uri="{FF2B5EF4-FFF2-40B4-BE49-F238E27FC236}">
                              <a16:creationId xmlns:a16="http://schemas.microsoft.com/office/drawing/2014/main" id="{65C87CF5-3489-4690-99C0-095AD1BF7E13}"/>
                            </a:ext>
                          </a:extLst>
                        </p:cNvPr>
                        <p:cNvSpPr txBox="1"/>
                        <p:nvPr/>
                      </p:nvSpPr>
                      <p:spPr>
                        <a:xfrm>
                          <a:off x="4895830" y="902712"/>
                          <a:ext cx="3341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𝑓</m:t>
                                </m:r>
                              </m:oMath>
                            </m:oMathPara>
                          </a14:m>
                          <a:endParaRPr lang="en-US" sz="1400"/>
                        </a:p>
                      </p:txBody>
                    </p:sp>
                  </mc:Choice>
                  <mc:Fallback xmlns="">
                    <p:sp>
                      <p:nvSpPr>
                        <p:cNvPr id="385" name="TextBox 384">
                          <a:extLst>
                            <a:ext uri="{FF2B5EF4-FFF2-40B4-BE49-F238E27FC236}">
                              <a16:creationId xmlns:a16="http://schemas.microsoft.com/office/drawing/2014/main" id="{65C87CF5-3489-4690-99C0-095AD1BF7E13}"/>
                            </a:ext>
                          </a:extLst>
                        </p:cNvPr>
                        <p:cNvSpPr txBox="1">
                          <a:spLocks noRot="1" noChangeAspect="1" noMove="1" noResize="1" noEditPoints="1" noAdjustHandles="1" noChangeArrowheads="1" noChangeShapeType="1" noTextEdit="1"/>
                        </p:cNvSpPr>
                        <p:nvPr/>
                      </p:nvSpPr>
                      <p:spPr>
                        <a:xfrm>
                          <a:off x="4895830" y="902712"/>
                          <a:ext cx="334194" cy="307777"/>
                        </a:xfrm>
                        <a:prstGeom prst="rect">
                          <a:avLst/>
                        </a:prstGeom>
                        <a:blipFill>
                          <a:blip r:embed="rId15"/>
                          <a:stretch>
                            <a:fillRect r="-18919" b="-57143"/>
                          </a:stretch>
                        </a:blipFill>
                      </p:spPr>
                      <p:txBody>
                        <a:bodyPr/>
                        <a:lstStyle/>
                        <a:p>
                          <a:r>
                            <a:rPr lang="en-US">
                              <a:noFill/>
                            </a:rPr>
                            <a:t> </a:t>
                          </a:r>
                        </a:p>
                      </p:txBody>
                    </p:sp>
                  </mc:Fallback>
                </mc:AlternateContent>
              </p:grpSp>
              <p:pic>
                <p:nvPicPr>
                  <p:cNvPr id="380" name="Picture 6" descr="Image result for youtube icom round">
                    <a:extLst>
                      <a:ext uri="{FF2B5EF4-FFF2-40B4-BE49-F238E27FC236}">
                        <a16:creationId xmlns:a16="http://schemas.microsoft.com/office/drawing/2014/main" id="{B3DF0A5A-67C8-46EE-AC4E-93A8C913A4A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058122" y="1981189"/>
                    <a:ext cx="664908" cy="66490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6" name="Group 385">
                  <a:extLst>
                    <a:ext uri="{FF2B5EF4-FFF2-40B4-BE49-F238E27FC236}">
                      <a16:creationId xmlns:a16="http://schemas.microsoft.com/office/drawing/2014/main" id="{516E1CC1-04BA-4084-AA3E-41BC3A004042}"/>
                    </a:ext>
                  </a:extLst>
                </p:cNvPr>
                <p:cNvGrpSpPr/>
                <p:nvPr/>
              </p:nvGrpSpPr>
              <p:grpSpPr>
                <a:xfrm>
                  <a:off x="1803527" y="4837261"/>
                  <a:ext cx="671400" cy="438242"/>
                  <a:chOff x="2508579" y="3930048"/>
                  <a:chExt cx="358697" cy="234131"/>
                </a:xfrm>
              </p:grpSpPr>
              <p:sp>
                <p:nvSpPr>
                  <p:cNvPr id="388" name="Oval 387">
                    <a:extLst>
                      <a:ext uri="{FF2B5EF4-FFF2-40B4-BE49-F238E27FC236}">
                        <a16:creationId xmlns:a16="http://schemas.microsoft.com/office/drawing/2014/main" id="{0D55DCCF-1175-4678-BEC9-EA60C2162C8F}"/>
                      </a:ext>
                    </a:extLst>
                  </p:cNvPr>
                  <p:cNvSpPr/>
                  <p:nvPr/>
                </p:nvSpPr>
                <p:spPr bwMode="auto">
                  <a:xfrm>
                    <a:off x="2673969" y="3930048"/>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389" name="TextBox 388">
                        <a:extLst>
                          <a:ext uri="{FF2B5EF4-FFF2-40B4-BE49-F238E27FC236}">
                            <a16:creationId xmlns:a16="http://schemas.microsoft.com/office/drawing/2014/main" id="{DDEDA24D-348C-41DD-A67A-3B371219CDC4}"/>
                          </a:ext>
                        </a:extLst>
                      </p:cNvPr>
                      <p:cNvSpPr txBox="1"/>
                      <p:nvPr/>
                    </p:nvSpPr>
                    <p:spPr>
                      <a:xfrm>
                        <a:off x="2508579" y="3966863"/>
                        <a:ext cx="358697" cy="1973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dirty="0" smtClean="0">
                                      <a:latin typeface="Cambria Math" panose="02040503050406030204" pitchFamily="18" charset="0"/>
                                    </a:rPr>
                                  </m:ctrlPr>
                                </m:sSubPr>
                                <m:e>
                                  <m:r>
                                    <a:rPr lang="en-US" i="1" dirty="0">
                                      <a:latin typeface="Cambria Math" panose="02040503050406030204" pitchFamily="18" charset="0"/>
                                    </a:rPr>
                                    <m:t>𝑡</m:t>
                                  </m:r>
                                </m:e>
                                <m:sub>
                                  <m:r>
                                    <a:rPr lang="en-US" b="0" i="1" dirty="0" smtClean="0">
                                      <a:latin typeface="Cambria Math" panose="02040503050406030204" pitchFamily="18" charset="0"/>
                                    </a:rPr>
                                    <m:t>𝑛</m:t>
                                  </m:r>
                                  <m:r>
                                    <a:rPr lang="en-US" b="0" i="1" dirty="0" smtClean="0">
                                      <a:latin typeface="Cambria Math" panose="02040503050406030204" pitchFamily="18" charset="0"/>
                                    </a:rPr>
                                    <m:t>+1</m:t>
                                  </m:r>
                                </m:sub>
                              </m:sSub>
                            </m:oMath>
                          </m:oMathPara>
                        </a14:m>
                        <a:endParaRPr lang="en-US"/>
                      </a:p>
                    </p:txBody>
                  </p:sp>
                </mc:Choice>
                <mc:Fallback xmlns="">
                  <p:sp>
                    <p:nvSpPr>
                      <p:cNvPr id="389" name="TextBox 388">
                        <a:extLst>
                          <a:ext uri="{FF2B5EF4-FFF2-40B4-BE49-F238E27FC236}">
                            <a16:creationId xmlns:a16="http://schemas.microsoft.com/office/drawing/2014/main" id="{DDEDA24D-348C-41DD-A67A-3B371219CDC4}"/>
                          </a:ext>
                        </a:extLst>
                      </p:cNvPr>
                      <p:cNvSpPr txBox="1">
                        <a:spLocks noRot="1" noChangeAspect="1" noMove="1" noResize="1" noEditPoints="1" noAdjustHandles="1" noChangeArrowheads="1" noChangeShapeType="1" noTextEdit="1"/>
                      </p:cNvSpPr>
                      <p:nvPr/>
                    </p:nvSpPr>
                    <p:spPr>
                      <a:xfrm>
                        <a:off x="2508579" y="3966863"/>
                        <a:ext cx="358697" cy="197316"/>
                      </a:xfrm>
                      <a:prstGeom prst="rect">
                        <a:avLst/>
                      </a:prstGeom>
                      <a:blipFill>
                        <a:blip r:embed="rId17"/>
                        <a:stretch>
                          <a:fillRect/>
                        </a:stretch>
                      </a:blipFill>
                    </p:spPr>
                    <p:txBody>
                      <a:bodyPr/>
                      <a:lstStyle/>
                      <a:p>
                        <a:r>
                          <a:rPr lang="en-US">
                            <a:noFill/>
                          </a:rPr>
                          <a:t> </a:t>
                        </a:r>
                      </a:p>
                    </p:txBody>
                  </p:sp>
                </mc:Fallback>
              </mc:AlternateContent>
            </p:grpSp>
          </p:grpSp>
          <p:grpSp>
            <p:nvGrpSpPr>
              <p:cNvPr id="68" name="Group 67">
                <a:extLst>
                  <a:ext uri="{FF2B5EF4-FFF2-40B4-BE49-F238E27FC236}">
                    <a16:creationId xmlns:a16="http://schemas.microsoft.com/office/drawing/2014/main" id="{2E992488-762B-4C92-B1FE-3B917E24ACA7}"/>
                  </a:ext>
                </a:extLst>
              </p:cNvPr>
              <p:cNvGrpSpPr/>
              <p:nvPr/>
            </p:nvGrpSpPr>
            <p:grpSpPr>
              <a:xfrm>
                <a:off x="3270762" y="4991257"/>
                <a:ext cx="827469" cy="380674"/>
                <a:chOff x="1629304" y="3162388"/>
                <a:chExt cx="999348" cy="380674"/>
              </a:xfrm>
            </p:grpSpPr>
            <p:grpSp>
              <p:nvGrpSpPr>
                <p:cNvPr id="391" name="Group 390">
                  <a:extLst>
                    <a:ext uri="{FF2B5EF4-FFF2-40B4-BE49-F238E27FC236}">
                      <a16:creationId xmlns:a16="http://schemas.microsoft.com/office/drawing/2014/main" id="{4ADA2A03-985E-4ACB-9D1C-33FDC0BE006B}"/>
                    </a:ext>
                  </a:extLst>
                </p:cNvPr>
                <p:cNvGrpSpPr/>
                <p:nvPr/>
              </p:nvGrpSpPr>
              <p:grpSpPr>
                <a:xfrm>
                  <a:off x="1629304" y="3162388"/>
                  <a:ext cx="858000" cy="380674"/>
                  <a:chOff x="5160630" y="980246"/>
                  <a:chExt cx="1982694" cy="879673"/>
                </a:xfrm>
              </p:grpSpPr>
              <mc:AlternateContent xmlns:mc="http://schemas.openxmlformats.org/markup-compatibility/2006" xmlns:a14="http://schemas.microsoft.com/office/drawing/2010/main">
                <mc:Choice Requires="a14">
                  <p:sp>
                    <p:nvSpPr>
                      <p:cNvPr id="392" name="Cube 391">
                        <a:extLst>
                          <a:ext uri="{FF2B5EF4-FFF2-40B4-BE49-F238E27FC236}">
                            <a16:creationId xmlns:a16="http://schemas.microsoft.com/office/drawing/2014/main" id="{CC5E5E72-E0C0-41E8-8EF4-073ED91BEDE1}"/>
                          </a:ext>
                        </a:extLst>
                      </p:cNvPr>
                      <p:cNvSpPr/>
                      <p:nvPr/>
                    </p:nvSpPr>
                    <p:spPr bwMode="auto">
                      <a:xfrm>
                        <a:off x="5830093" y="980246"/>
                        <a:ext cx="1313231" cy="879673"/>
                      </a:xfrm>
                      <a:prstGeom prst="cub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𝑡</m:t>
                                  </m:r>
                                </m:e>
                                <m:sub>
                                  <m:r>
                                    <a:rPr lang="en-US" sz="1400" b="0" i="1" dirty="0" smtClean="0">
                                      <a:latin typeface="Cambria Math" panose="02040503050406030204" pitchFamily="18" charset="0"/>
                                    </a:rPr>
                                    <m:t>𝑖</m:t>
                                  </m:r>
                                </m:sub>
                              </m:sSub>
                            </m:oMath>
                          </m:oMathPara>
                        </a14:m>
                        <a:endParaRPr lang="en-US" sz="2400">
                          <a:latin typeface="Times" pitchFamily="18" charset="0"/>
                        </a:endParaRPr>
                      </a:p>
                    </p:txBody>
                  </p:sp>
                </mc:Choice>
                <mc:Fallback xmlns="">
                  <p:sp>
                    <p:nvSpPr>
                      <p:cNvPr id="392" name="Cube 391">
                        <a:extLst>
                          <a:ext uri="{FF2B5EF4-FFF2-40B4-BE49-F238E27FC236}">
                            <a16:creationId xmlns:a16="http://schemas.microsoft.com/office/drawing/2014/main" id="{CC5E5E72-E0C0-41E8-8EF4-073ED91BEDE1}"/>
                          </a:ext>
                        </a:extLst>
                      </p:cNvPr>
                      <p:cNvSpPr>
                        <a:spLocks noRot="1" noChangeAspect="1" noMove="1" noResize="1" noEditPoints="1" noAdjustHandles="1" noChangeArrowheads="1" noChangeShapeType="1" noTextEdit="1"/>
                      </p:cNvSpPr>
                      <p:nvPr/>
                    </p:nvSpPr>
                    <p:spPr bwMode="auto">
                      <a:xfrm>
                        <a:off x="5830093" y="980246"/>
                        <a:ext cx="1313231" cy="879673"/>
                      </a:xfrm>
                      <a:prstGeom prst="cube">
                        <a:avLst/>
                      </a:prstGeom>
                      <a:blipFill>
                        <a:blip r:embed="rId18"/>
                        <a:stretch>
                          <a:fillRect b="-1563"/>
                        </a:stretch>
                      </a:blipFill>
                      <a:ln w="9525"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394" name="Straight Arrow Connector 393">
                    <a:extLst>
                      <a:ext uri="{FF2B5EF4-FFF2-40B4-BE49-F238E27FC236}">
                        <a16:creationId xmlns:a16="http://schemas.microsoft.com/office/drawing/2014/main" id="{3CB62352-6B57-43FB-B2B0-0D75C67091F4}"/>
                      </a:ext>
                    </a:extLst>
                  </p:cNvPr>
                  <p:cNvCxnSpPr>
                    <a:cxnSpLocks/>
                  </p:cNvCxnSpPr>
                  <p:nvPr/>
                </p:nvCxnSpPr>
                <p:spPr bwMode="auto">
                  <a:xfrm flipH="1" flipV="1">
                    <a:off x="5160630" y="1545373"/>
                    <a:ext cx="630314" cy="14436"/>
                  </a:xfrm>
                  <a:prstGeom prst="straightConnector1">
                    <a:avLst/>
                  </a:prstGeom>
                  <a:solidFill>
                    <a:schemeClr val="accent1"/>
                  </a:solidFill>
                  <a:ln w="28575" cap="flat" cmpd="sng" algn="ctr">
                    <a:solidFill>
                      <a:srgbClr val="C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96" name="Straight Connector 395">
                  <a:extLst>
                    <a:ext uri="{FF2B5EF4-FFF2-40B4-BE49-F238E27FC236}">
                      <a16:creationId xmlns:a16="http://schemas.microsoft.com/office/drawing/2014/main" id="{BFE5D9C0-9D6F-415D-915F-CEB8808E53AD}"/>
                    </a:ext>
                  </a:extLst>
                </p:cNvPr>
                <p:cNvCxnSpPr>
                  <a:cxnSpLocks/>
                </p:cNvCxnSpPr>
                <p:nvPr/>
              </p:nvCxnSpPr>
              <p:spPr bwMode="auto">
                <a:xfrm flipH="1">
                  <a:off x="2432066" y="3387514"/>
                  <a:ext cx="196586"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grpSp>
        <p:nvGrpSpPr>
          <p:cNvPr id="86" name="Group 85">
            <a:extLst>
              <a:ext uri="{FF2B5EF4-FFF2-40B4-BE49-F238E27FC236}">
                <a16:creationId xmlns:a16="http://schemas.microsoft.com/office/drawing/2014/main" id="{3825A43A-5AB4-49C8-8543-54C5A556A770}"/>
              </a:ext>
            </a:extLst>
          </p:cNvPr>
          <p:cNvGrpSpPr/>
          <p:nvPr/>
        </p:nvGrpSpPr>
        <p:grpSpPr>
          <a:xfrm>
            <a:off x="541591" y="1364797"/>
            <a:ext cx="2887703" cy="5121728"/>
            <a:chOff x="541591" y="1364797"/>
            <a:chExt cx="2887703" cy="5121728"/>
          </a:xfrm>
        </p:grpSpPr>
        <p:grpSp>
          <p:nvGrpSpPr>
            <p:cNvPr id="83" name="Group 82">
              <a:extLst>
                <a:ext uri="{FF2B5EF4-FFF2-40B4-BE49-F238E27FC236}">
                  <a16:creationId xmlns:a16="http://schemas.microsoft.com/office/drawing/2014/main" id="{9C5D62D6-13EB-49CD-A890-CB6568F1999B}"/>
                </a:ext>
              </a:extLst>
            </p:cNvPr>
            <p:cNvGrpSpPr/>
            <p:nvPr/>
          </p:nvGrpSpPr>
          <p:grpSpPr>
            <a:xfrm>
              <a:off x="541591" y="1364797"/>
              <a:ext cx="2887703" cy="5121728"/>
              <a:chOff x="541591" y="1364797"/>
              <a:chExt cx="2887703" cy="5121728"/>
            </a:xfrm>
          </p:grpSpPr>
          <p:grpSp>
            <p:nvGrpSpPr>
              <p:cNvPr id="81" name="Group 80">
                <a:extLst>
                  <a:ext uri="{FF2B5EF4-FFF2-40B4-BE49-F238E27FC236}">
                    <a16:creationId xmlns:a16="http://schemas.microsoft.com/office/drawing/2014/main" id="{0CA3A61A-C1EA-4C7E-9377-1966D5A0B919}"/>
                  </a:ext>
                </a:extLst>
              </p:cNvPr>
              <p:cNvGrpSpPr/>
              <p:nvPr/>
            </p:nvGrpSpPr>
            <p:grpSpPr>
              <a:xfrm>
                <a:off x="874419" y="1364797"/>
                <a:ext cx="2311544" cy="2419636"/>
                <a:chOff x="874419" y="1364797"/>
                <a:chExt cx="2311544" cy="2419636"/>
              </a:xfrm>
              <a:noFill/>
            </p:grpSpPr>
            <p:sp>
              <p:nvSpPr>
                <p:cNvPr id="79" name="Arrow: Down 78">
                  <a:extLst>
                    <a:ext uri="{FF2B5EF4-FFF2-40B4-BE49-F238E27FC236}">
                      <a16:creationId xmlns:a16="http://schemas.microsoft.com/office/drawing/2014/main" id="{F5B39031-44E6-498C-B6D9-6F4A70837E31}"/>
                    </a:ext>
                  </a:extLst>
                </p:cNvPr>
                <p:cNvSpPr/>
                <p:nvPr/>
              </p:nvSpPr>
              <p:spPr bwMode="auto">
                <a:xfrm>
                  <a:off x="1767185" y="2787668"/>
                  <a:ext cx="423317" cy="996765"/>
                </a:xfrm>
                <a:prstGeom prst="downArrow">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80" name="Flowchart: Process 79">
                  <a:extLst>
                    <a:ext uri="{FF2B5EF4-FFF2-40B4-BE49-F238E27FC236}">
                      <a16:creationId xmlns:a16="http://schemas.microsoft.com/office/drawing/2014/main" id="{5D5B11AF-B56A-4A65-B275-30743E89C258}"/>
                    </a:ext>
                  </a:extLst>
                </p:cNvPr>
                <p:cNvSpPr/>
                <p:nvPr/>
              </p:nvSpPr>
              <p:spPr bwMode="auto">
                <a:xfrm>
                  <a:off x="874419" y="1364797"/>
                  <a:ext cx="2311544" cy="1221220"/>
                </a:xfrm>
                <a:prstGeom prst="flowChartProcess">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sp>
            <p:nvSpPr>
              <p:cNvPr id="82" name="Flowchart: Process 81">
                <a:extLst>
                  <a:ext uri="{FF2B5EF4-FFF2-40B4-BE49-F238E27FC236}">
                    <a16:creationId xmlns:a16="http://schemas.microsoft.com/office/drawing/2014/main" id="{C21DAEA2-A376-426A-8398-F75C973560DB}"/>
                  </a:ext>
                </a:extLst>
              </p:cNvPr>
              <p:cNvSpPr/>
              <p:nvPr/>
            </p:nvSpPr>
            <p:spPr bwMode="auto">
              <a:xfrm>
                <a:off x="541591" y="4054082"/>
                <a:ext cx="2887703" cy="2432443"/>
              </a:xfrm>
              <a:prstGeom prst="flowChartProcess">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8299013D-F0A6-45C0-B97C-E67AC593E71E}"/>
                    </a:ext>
                  </a:extLst>
                </p:cNvPr>
                <p:cNvSpPr txBox="1"/>
                <p:nvPr/>
              </p:nvSpPr>
              <p:spPr>
                <a:xfrm>
                  <a:off x="1467006" y="3048703"/>
                  <a:ext cx="1059200" cy="338554"/>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solidFill>
                                  <a:srgbClr val="C00000"/>
                                </a:solidFill>
                                <a:latin typeface="Cambria Math" panose="02040503050406030204" pitchFamily="18" charset="0"/>
                              </a:rPr>
                            </m:ctrlPr>
                          </m:sSubPr>
                          <m:e>
                            <m:r>
                              <a:rPr lang="en-US" sz="1600" i="1" dirty="0">
                                <a:solidFill>
                                  <a:srgbClr val="C00000"/>
                                </a:solidFill>
                                <a:latin typeface="Cambria Math" panose="02040503050406030204" pitchFamily="18" charset="0"/>
                              </a:rPr>
                              <m:t>𝑀</m:t>
                            </m:r>
                          </m:e>
                          <m:sub>
                            <m:r>
                              <a:rPr lang="en-US" sz="1600" b="0" i="1" dirty="0" smtClean="0">
                                <a:solidFill>
                                  <a:srgbClr val="C00000"/>
                                </a:solidFill>
                                <a:latin typeface="Cambria Math" panose="02040503050406030204" pitchFamily="18" charset="0"/>
                              </a:rPr>
                              <m:t>𝑆</m:t>
                            </m:r>
                          </m:sub>
                        </m:sSub>
                        <m:r>
                          <a:rPr lang="en-US" sz="1600" i="1" dirty="0">
                            <a:solidFill>
                              <a:srgbClr val="C00000"/>
                            </a:solidFill>
                            <a:latin typeface="Cambria Math" panose="02040503050406030204" pitchFamily="18" charset="0"/>
                          </a:rPr>
                          <m:t>,</m:t>
                        </m:r>
                        <m:r>
                          <a:rPr lang="en-US" sz="1600" b="0" i="1" dirty="0" smtClean="0">
                            <a:solidFill>
                              <a:srgbClr val="C00000"/>
                            </a:solidFill>
                            <a:latin typeface="Cambria Math" panose="02040503050406030204" pitchFamily="18" charset="0"/>
                          </a:rPr>
                          <m:t> </m:t>
                        </m:r>
                        <m:sSub>
                          <m:sSubPr>
                            <m:ctrlPr>
                              <a:rPr lang="en-US" sz="1600" i="1" dirty="0">
                                <a:solidFill>
                                  <a:srgbClr val="C00000"/>
                                </a:solidFill>
                                <a:latin typeface="Cambria Math" panose="02040503050406030204" pitchFamily="18" charset="0"/>
                              </a:rPr>
                            </m:ctrlPr>
                          </m:sSubPr>
                          <m:e>
                            <m:r>
                              <a:rPr lang="en-US" sz="1600" i="1" dirty="0">
                                <a:solidFill>
                                  <a:srgbClr val="C00000"/>
                                </a:solidFill>
                                <a:latin typeface="Cambria Math" panose="02040503050406030204" pitchFamily="18" charset="0"/>
                              </a:rPr>
                              <m:t>𝑀</m:t>
                            </m:r>
                          </m:e>
                          <m:sub>
                            <m:r>
                              <a:rPr lang="en-US" sz="1600" i="1" dirty="0">
                                <a:solidFill>
                                  <a:srgbClr val="C00000"/>
                                </a:solidFill>
                                <a:latin typeface="Cambria Math" panose="02040503050406030204" pitchFamily="18" charset="0"/>
                              </a:rPr>
                              <m:t>𝑇</m:t>
                            </m:r>
                          </m:sub>
                        </m:sSub>
                        <m:sSub>
                          <m:sSubPr>
                            <m:ctrlPr>
                              <a:rPr lang="en-US" sz="1600" i="1" dirty="0">
                                <a:solidFill>
                                  <a:srgbClr val="C00000"/>
                                </a:solidFill>
                                <a:latin typeface="Cambria Math" panose="02040503050406030204" pitchFamily="18" charset="0"/>
                              </a:rPr>
                            </m:ctrlPr>
                          </m:sSubPr>
                          <m:e>
                            <m:r>
                              <a:rPr lang="en-US" sz="1600" b="0" i="1" dirty="0" smtClean="0">
                                <a:solidFill>
                                  <a:srgbClr val="C00000"/>
                                </a:solidFill>
                                <a:latin typeface="Cambria Math" panose="02040503050406030204" pitchFamily="18" charset="0"/>
                              </a:rPr>
                              <m:t>, </m:t>
                            </m:r>
                            <m:r>
                              <a:rPr lang="en-US" sz="1600" i="1" dirty="0">
                                <a:solidFill>
                                  <a:srgbClr val="C00000"/>
                                </a:solidFill>
                                <a:latin typeface="Cambria Math" panose="02040503050406030204" pitchFamily="18" charset="0"/>
                              </a:rPr>
                              <m:t>𝑡</m:t>
                            </m:r>
                          </m:e>
                          <m:sub>
                            <m:r>
                              <a:rPr lang="en-US" sz="1600" i="1" dirty="0">
                                <a:solidFill>
                                  <a:srgbClr val="C00000"/>
                                </a:solidFill>
                                <a:latin typeface="Cambria Math" panose="02040503050406030204" pitchFamily="18" charset="0"/>
                              </a:rPr>
                              <m:t>𝑖</m:t>
                            </m:r>
                          </m:sub>
                        </m:sSub>
                      </m:oMath>
                    </m:oMathPara>
                  </a14:m>
                  <a:endParaRPr lang="en-US">
                    <a:solidFill>
                      <a:srgbClr val="C00000"/>
                    </a:solidFill>
                  </a:endParaRPr>
                </a:p>
              </p:txBody>
            </p:sp>
          </mc:Choice>
          <mc:Fallback xmlns="">
            <p:sp>
              <p:nvSpPr>
                <p:cNvPr id="85" name="TextBox 84">
                  <a:extLst>
                    <a:ext uri="{FF2B5EF4-FFF2-40B4-BE49-F238E27FC236}">
                      <a16:creationId xmlns:a16="http://schemas.microsoft.com/office/drawing/2014/main" id="{8299013D-F0A6-45C0-B97C-E67AC593E71E}"/>
                    </a:ext>
                  </a:extLst>
                </p:cNvPr>
                <p:cNvSpPr txBox="1">
                  <a:spLocks noRot="1" noChangeAspect="1" noMove="1" noResize="1" noEditPoints="1" noAdjustHandles="1" noChangeArrowheads="1" noChangeShapeType="1" noTextEdit="1"/>
                </p:cNvSpPr>
                <p:nvPr/>
              </p:nvSpPr>
              <p:spPr>
                <a:xfrm>
                  <a:off x="1467006" y="3048703"/>
                  <a:ext cx="1059200" cy="338554"/>
                </a:xfrm>
                <a:prstGeom prst="rect">
                  <a:avLst/>
                </a:prstGeom>
                <a:blipFill>
                  <a:blip r:embed="rId19"/>
                  <a:stretch>
                    <a:fillRect/>
                  </a:stretch>
                </a:blipFill>
              </p:spPr>
              <p:txBody>
                <a:bodyPr/>
                <a:lstStyle/>
                <a:p>
                  <a:r>
                    <a:rPr lang="en-US">
                      <a:noFill/>
                    </a:rPr>
                    <a:t> </a:t>
                  </a:r>
                </a:p>
              </p:txBody>
            </p:sp>
          </mc:Fallback>
        </mc:AlternateContent>
      </p:grpSp>
      <p:grpSp>
        <p:nvGrpSpPr>
          <p:cNvPr id="11" name="Group 10">
            <a:extLst>
              <a:ext uri="{FF2B5EF4-FFF2-40B4-BE49-F238E27FC236}">
                <a16:creationId xmlns:a16="http://schemas.microsoft.com/office/drawing/2014/main" id="{AB80029D-ABE1-4E57-A769-2FA238530B8E}"/>
              </a:ext>
            </a:extLst>
          </p:cNvPr>
          <p:cNvGrpSpPr/>
          <p:nvPr/>
        </p:nvGrpSpPr>
        <p:grpSpPr>
          <a:xfrm>
            <a:off x="3879674" y="944826"/>
            <a:ext cx="4796058" cy="2307322"/>
            <a:chOff x="3879674" y="944826"/>
            <a:chExt cx="4796058" cy="2307322"/>
          </a:xfrm>
        </p:grpSpPr>
        <p:grpSp>
          <p:nvGrpSpPr>
            <p:cNvPr id="15" name="Group 14">
              <a:extLst>
                <a:ext uri="{FF2B5EF4-FFF2-40B4-BE49-F238E27FC236}">
                  <a16:creationId xmlns:a16="http://schemas.microsoft.com/office/drawing/2014/main" id="{398C3914-9891-45C1-9EE0-DA8856F2E4A8}"/>
                </a:ext>
              </a:extLst>
            </p:cNvPr>
            <p:cNvGrpSpPr/>
            <p:nvPr/>
          </p:nvGrpSpPr>
          <p:grpSpPr>
            <a:xfrm>
              <a:off x="6098153" y="1195519"/>
              <a:ext cx="2515432" cy="1956477"/>
              <a:chOff x="5135826" y="368850"/>
              <a:chExt cx="2515432" cy="1956477"/>
            </a:xfrm>
          </p:grpSpPr>
          <p:grpSp>
            <p:nvGrpSpPr>
              <p:cNvPr id="4" name="Group 3">
                <a:extLst>
                  <a:ext uri="{FF2B5EF4-FFF2-40B4-BE49-F238E27FC236}">
                    <a16:creationId xmlns:a16="http://schemas.microsoft.com/office/drawing/2014/main" id="{119760E5-93AB-41EE-9B7D-05A107B589B6}"/>
                  </a:ext>
                </a:extLst>
              </p:cNvPr>
              <p:cNvGrpSpPr/>
              <p:nvPr/>
            </p:nvGrpSpPr>
            <p:grpSpPr>
              <a:xfrm>
                <a:off x="5492082" y="674883"/>
                <a:ext cx="1945909" cy="1650444"/>
                <a:chOff x="711566" y="1648220"/>
                <a:chExt cx="1945909" cy="1650444"/>
              </a:xfrm>
            </p:grpSpPr>
            <p:grpSp>
              <p:nvGrpSpPr>
                <p:cNvPr id="1047" name="Group 1046">
                  <a:extLst>
                    <a:ext uri="{FF2B5EF4-FFF2-40B4-BE49-F238E27FC236}">
                      <a16:creationId xmlns:a16="http://schemas.microsoft.com/office/drawing/2014/main" id="{D5C683A9-BB41-4816-A7A8-ED0867353C82}"/>
                    </a:ext>
                  </a:extLst>
                </p:cNvPr>
                <p:cNvGrpSpPr/>
                <p:nvPr/>
              </p:nvGrpSpPr>
              <p:grpSpPr>
                <a:xfrm>
                  <a:off x="711566" y="1648220"/>
                  <a:ext cx="1945909" cy="1650444"/>
                  <a:chOff x="3854452" y="902712"/>
                  <a:chExt cx="3936856" cy="3339088"/>
                </a:xfrm>
              </p:grpSpPr>
              <p:pic>
                <p:nvPicPr>
                  <p:cNvPr id="1038" name="Picture 6" descr="Related image">
                    <a:extLst>
                      <a:ext uri="{FF2B5EF4-FFF2-40B4-BE49-F238E27FC236}">
                        <a16:creationId xmlns:a16="http://schemas.microsoft.com/office/drawing/2014/main" id="{FF762491-7CEF-4375-B6F4-0D79F3957F0D}"/>
                      </a:ext>
                    </a:extLst>
                  </p:cNvPr>
                  <p:cNvPicPr>
                    <a:picLocks noChangeAspect="1" noChangeArrowheads="1"/>
                  </p:cNvPicPr>
                  <p:nvPr/>
                </p:nvPicPr>
                <p:blipFill>
                  <a:blip r:embed="rId20">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854452" y="1056601"/>
                    <a:ext cx="3936856" cy="295264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53" name="TextBox 252">
                        <a:extLst>
                          <a:ext uri="{FF2B5EF4-FFF2-40B4-BE49-F238E27FC236}">
                            <a16:creationId xmlns:a16="http://schemas.microsoft.com/office/drawing/2014/main" id="{60677959-0F8E-4C69-A300-B99301869B36}"/>
                          </a:ext>
                        </a:extLst>
                      </p:cNvPr>
                      <p:cNvSpPr txBox="1"/>
                      <p:nvPr/>
                    </p:nvSpPr>
                    <p:spPr>
                      <a:xfrm>
                        <a:off x="7412448" y="2876776"/>
                        <a:ext cx="3409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𝑇</m:t>
                              </m:r>
                            </m:oMath>
                          </m:oMathPara>
                        </a14:m>
                        <a:endParaRPr lang="en-US" sz="1400"/>
                      </a:p>
                    </p:txBody>
                  </p:sp>
                </mc:Choice>
                <mc:Fallback xmlns="">
                  <p:sp>
                    <p:nvSpPr>
                      <p:cNvPr id="253" name="TextBox 252">
                        <a:extLst>
                          <a:ext uri="{FF2B5EF4-FFF2-40B4-BE49-F238E27FC236}">
                            <a16:creationId xmlns:a16="http://schemas.microsoft.com/office/drawing/2014/main" id="{60677959-0F8E-4C69-A300-B99301869B36}"/>
                          </a:ext>
                        </a:extLst>
                      </p:cNvPr>
                      <p:cNvSpPr txBox="1">
                        <a:spLocks noRot="1" noChangeAspect="1" noMove="1" noResize="1" noEditPoints="1" noAdjustHandles="1" noChangeArrowheads="1" noChangeShapeType="1" noTextEdit="1"/>
                      </p:cNvSpPr>
                      <p:nvPr/>
                    </p:nvSpPr>
                    <p:spPr>
                      <a:xfrm>
                        <a:off x="7412448" y="2876776"/>
                        <a:ext cx="340926" cy="307777"/>
                      </a:xfrm>
                      <a:prstGeom prst="rect">
                        <a:avLst/>
                      </a:prstGeom>
                      <a:blipFill>
                        <a:blip r:embed="rId21"/>
                        <a:stretch>
                          <a:fillRect r="-46429" b="-8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F1B4EFA5-3268-41ED-AD3C-112A34F91330}"/>
                          </a:ext>
                        </a:extLst>
                      </p:cNvPr>
                      <p:cNvSpPr txBox="1"/>
                      <p:nvPr/>
                    </p:nvSpPr>
                    <p:spPr>
                      <a:xfrm>
                        <a:off x="3854452" y="3934023"/>
                        <a:ext cx="43268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i="1" dirty="0" smtClean="0">
                                      <a:latin typeface="Cambria Math" panose="02040503050406030204" pitchFamily="18" charset="0"/>
                                    </a:rPr>
                                  </m:ctrlPr>
                                </m:sSupPr>
                                <m:e>
                                  <m:r>
                                    <a:rPr lang="en-US" sz="1400" b="0" i="1" dirty="0" smtClean="0">
                                      <a:latin typeface="Cambria Math" panose="02040503050406030204" pitchFamily="18" charset="0"/>
                                    </a:rPr>
                                    <m:t>𝐾</m:t>
                                  </m:r>
                                </m:e>
                                <m:sup>
                                  <m:r>
                                    <a:rPr lang="en-US" sz="1400" b="0" i="1" dirty="0" smtClean="0">
                                      <a:latin typeface="Cambria Math" panose="02040503050406030204" pitchFamily="18" charset="0"/>
                                    </a:rPr>
                                    <m:t>𝑡</m:t>
                                  </m:r>
                                </m:sup>
                              </m:sSup>
                            </m:oMath>
                          </m:oMathPara>
                        </a14:m>
                        <a:endParaRPr lang="en-US" sz="1400"/>
                      </a:p>
                    </p:txBody>
                  </p:sp>
                </mc:Choice>
                <mc:Fallback xmlns="">
                  <p:sp>
                    <p:nvSpPr>
                      <p:cNvPr id="254" name="TextBox 253">
                        <a:extLst>
                          <a:ext uri="{FF2B5EF4-FFF2-40B4-BE49-F238E27FC236}">
                            <a16:creationId xmlns:a16="http://schemas.microsoft.com/office/drawing/2014/main" id="{F1B4EFA5-3268-41ED-AD3C-112A34F91330}"/>
                          </a:ext>
                        </a:extLst>
                      </p:cNvPr>
                      <p:cNvSpPr txBox="1">
                        <a:spLocks noRot="1" noChangeAspect="1" noMove="1" noResize="1" noEditPoints="1" noAdjustHandles="1" noChangeArrowheads="1" noChangeShapeType="1" noTextEdit="1"/>
                      </p:cNvSpPr>
                      <p:nvPr/>
                    </p:nvSpPr>
                    <p:spPr>
                      <a:xfrm>
                        <a:off x="3854452" y="3934023"/>
                        <a:ext cx="432683" cy="307777"/>
                      </a:xfrm>
                      <a:prstGeom prst="rect">
                        <a:avLst/>
                      </a:prstGeom>
                      <a:blipFill>
                        <a:blip r:embed="rId22"/>
                        <a:stretch>
                          <a:fillRect r="-51429" b="-8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C9401837-AF8B-4F7E-B4F4-776F7C028ED8}"/>
                          </a:ext>
                        </a:extLst>
                      </p:cNvPr>
                      <p:cNvSpPr txBox="1"/>
                      <p:nvPr/>
                    </p:nvSpPr>
                    <p:spPr>
                      <a:xfrm>
                        <a:off x="4895830" y="902712"/>
                        <a:ext cx="3341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𝑓</m:t>
                              </m:r>
                            </m:oMath>
                          </m:oMathPara>
                        </a14:m>
                        <a:endParaRPr lang="en-US" sz="1400"/>
                      </a:p>
                    </p:txBody>
                  </p:sp>
                </mc:Choice>
                <mc:Fallback xmlns="">
                  <p:sp>
                    <p:nvSpPr>
                      <p:cNvPr id="255" name="TextBox 254">
                        <a:extLst>
                          <a:ext uri="{FF2B5EF4-FFF2-40B4-BE49-F238E27FC236}">
                            <a16:creationId xmlns:a16="http://schemas.microsoft.com/office/drawing/2014/main" id="{C9401837-AF8B-4F7E-B4F4-776F7C028ED8}"/>
                          </a:ext>
                        </a:extLst>
                      </p:cNvPr>
                      <p:cNvSpPr txBox="1">
                        <a:spLocks noRot="1" noChangeAspect="1" noMove="1" noResize="1" noEditPoints="1" noAdjustHandles="1" noChangeArrowheads="1" noChangeShapeType="1" noTextEdit="1"/>
                      </p:cNvSpPr>
                      <p:nvPr/>
                    </p:nvSpPr>
                    <p:spPr>
                      <a:xfrm>
                        <a:off x="4895830" y="902712"/>
                        <a:ext cx="334194" cy="307777"/>
                      </a:xfrm>
                      <a:prstGeom prst="rect">
                        <a:avLst/>
                      </a:prstGeom>
                      <a:blipFill>
                        <a:blip r:embed="rId23"/>
                        <a:stretch>
                          <a:fillRect r="-59259" b="-120000"/>
                        </a:stretch>
                      </a:blipFill>
                    </p:spPr>
                    <p:txBody>
                      <a:bodyPr/>
                      <a:lstStyle/>
                      <a:p>
                        <a:r>
                          <a:rPr lang="en-US">
                            <a:noFill/>
                          </a:rPr>
                          <a:t> </a:t>
                        </a:r>
                      </a:p>
                    </p:txBody>
                  </p:sp>
                </mc:Fallback>
              </mc:AlternateContent>
            </p:grpSp>
            <p:grpSp>
              <p:nvGrpSpPr>
                <p:cNvPr id="3" name="Group 2">
                  <a:extLst>
                    <a:ext uri="{FF2B5EF4-FFF2-40B4-BE49-F238E27FC236}">
                      <a16:creationId xmlns:a16="http://schemas.microsoft.com/office/drawing/2014/main" id="{0A4F43AE-F668-4B34-BE8E-A540FC38289E}"/>
                    </a:ext>
                  </a:extLst>
                </p:cNvPr>
                <p:cNvGrpSpPr/>
                <p:nvPr/>
              </p:nvGrpSpPr>
              <p:grpSpPr>
                <a:xfrm>
                  <a:off x="1168613" y="2195327"/>
                  <a:ext cx="829034" cy="655097"/>
                  <a:chOff x="5360287" y="2833023"/>
                  <a:chExt cx="1954903" cy="1544752"/>
                </a:xfrm>
              </p:grpSpPr>
              <p:grpSp>
                <p:nvGrpSpPr>
                  <p:cNvPr id="1046" name="Group 1045">
                    <a:extLst>
                      <a:ext uri="{FF2B5EF4-FFF2-40B4-BE49-F238E27FC236}">
                        <a16:creationId xmlns:a16="http://schemas.microsoft.com/office/drawing/2014/main" id="{D6B7F250-8ECC-421A-86E8-3C6F5790E67C}"/>
                      </a:ext>
                    </a:extLst>
                  </p:cNvPr>
                  <p:cNvGrpSpPr/>
                  <p:nvPr/>
                </p:nvGrpSpPr>
                <p:grpSpPr>
                  <a:xfrm>
                    <a:off x="5431995" y="3073840"/>
                    <a:ext cx="1883195" cy="1303935"/>
                    <a:chOff x="4967538" y="2107403"/>
                    <a:chExt cx="1883195" cy="1303935"/>
                  </a:xfrm>
                </p:grpSpPr>
                <p:sp>
                  <p:nvSpPr>
                    <p:cNvPr id="1039" name="Oval 1038">
                      <a:extLst>
                        <a:ext uri="{FF2B5EF4-FFF2-40B4-BE49-F238E27FC236}">
                          <a16:creationId xmlns:a16="http://schemas.microsoft.com/office/drawing/2014/main" id="{093C5FC1-5E4B-4D9E-AEED-9A1D16C657D0}"/>
                        </a:ext>
                      </a:extLst>
                    </p:cNvPr>
                    <p:cNvSpPr/>
                    <p:nvPr/>
                  </p:nvSpPr>
                  <p:spPr bwMode="auto">
                    <a:xfrm>
                      <a:off x="4967538" y="2107403"/>
                      <a:ext cx="45718" cy="45720"/>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39" name="Oval 238">
                      <a:extLst>
                        <a:ext uri="{FF2B5EF4-FFF2-40B4-BE49-F238E27FC236}">
                          <a16:creationId xmlns:a16="http://schemas.microsoft.com/office/drawing/2014/main" id="{15F89168-26A1-4699-A2B4-8665D96E875F}"/>
                        </a:ext>
                      </a:extLst>
                    </p:cNvPr>
                    <p:cNvSpPr/>
                    <p:nvPr/>
                  </p:nvSpPr>
                  <p:spPr bwMode="auto">
                    <a:xfrm>
                      <a:off x="5175570" y="3365618"/>
                      <a:ext cx="45720" cy="45720"/>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42" name="Oval 241">
                      <a:extLst>
                        <a:ext uri="{FF2B5EF4-FFF2-40B4-BE49-F238E27FC236}">
                          <a16:creationId xmlns:a16="http://schemas.microsoft.com/office/drawing/2014/main" id="{D1C8041B-6969-455A-84EF-876C1EA0A774}"/>
                        </a:ext>
                      </a:extLst>
                    </p:cNvPr>
                    <p:cNvSpPr/>
                    <p:nvPr/>
                  </p:nvSpPr>
                  <p:spPr bwMode="auto">
                    <a:xfrm>
                      <a:off x="5704278" y="2643260"/>
                      <a:ext cx="45718" cy="45720"/>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45" name="Oval 244">
                      <a:extLst>
                        <a:ext uri="{FF2B5EF4-FFF2-40B4-BE49-F238E27FC236}">
                          <a16:creationId xmlns:a16="http://schemas.microsoft.com/office/drawing/2014/main" id="{1D2A1F8A-7A8C-4ED6-8701-B6233A47E8B8}"/>
                        </a:ext>
                      </a:extLst>
                    </p:cNvPr>
                    <p:cNvSpPr/>
                    <p:nvPr/>
                  </p:nvSpPr>
                  <p:spPr bwMode="auto">
                    <a:xfrm>
                      <a:off x="6149841" y="3179264"/>
                      <a:ext cx="45718" cy="45720"/>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48" name="Oval 247">
                      <a:extLst>
                        <a:ext uri="{FF2B5EF4-FFF2-40B4-BE49-F238E27FC236}">
                          <a16:creationId xmlns:a16="http://schemas.microsoft.com/office/drawing/2014/main" id="{BEFD1413-180C-4FBD-9B45-AE6596056E9B}"/>
                        </a:ext>
                      </a:extLst>
                    </p:cNvPr>
                    <p:cNvSpPr/>
                    <p:nvPr/>
                  </p:nvSpPr>
                  <p:spPr bwMode="auto">
                    <a:xfrm>
                      <a:off x="6805015" y="2652869"/>
                      <a:ext cx="45718" cy="45720"/>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309" name="Group 308">
                    <a:extLst>
                      <a:ext uri="{FF2B5EF4-FFF2-40B4-BE49-F238E27FC236}">
                        <a16:creationId xmlns:a16="http://schemas.microsoft.com/office/drawing/2014/main" id="{0297CDCB-5683-4D6D-BA97-C5B251ED6E5E}"/>
                      </a:ext>
                    </a:extLst>
                  </p:cNvPr>
                  <p:cNvGrpSpPr/>
                  <p:nvPr/>
                </p:nvGrpSpPr>
                <p:grpSpPr>
                  <a:xfrm>
                    <a:off x="5360287" y="3260194"/>
                    <a:ext cx="1845491" cy="1104327"/>
                    <a:chOff x="5360287" y="3260194"/>
                    <a:chExt cx="1845491" cy="1104327"/>
                  </a:xfrm>
                </p:grpSpPr>
                <p:cxnSp>
                  <p:nvCxnSpPr>
                    <p:cNvPr id="283" name="Straight Connector 282">
                      <a:extLst>
                        <a:ext uri="{FF2B5EF4-FFF2-40B4-BE49-F238E27FC236}">
                          <a16:creationId xmlns:a16="http://schemas.microsoft.com/office/drawing/2014/main" id="{1B4FB413-2EB9-4CB0-82A0-EBC77D6CDCFC}"/>
                        </a:ext>
                      </a:extLst>
                    </p:cNvPr>
                    <p:cNvCxnSpPr>
                      <a:cxnSpLocks/>
                    </p:cNvCxnSpPr>
                    <p:nvPr/>
                  </p:nvCxnSpPr>
                  <p:spPr bwMode="auto">
                    <a:xfrm>
                      <a:off x="5360287" y="3260194"/>
                      <a:ext cx="210114" cy="950438"/>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346" name="Straight Connector 345">
                      <a:extLst>
                        <a:ext uri="{FF2B5EF4-FFF2-40B4-BE49-F238E27FC236}">
                          <a16:creationId xmlns:a16="http://schemas.microsoft.com/office/drawing/2014/main" id="{4E38FD6D-EDFA-4A9F-8D10-DF43D2A99D9C}"/>
                        </a:ext>
                      </a:extLst>
                    </p:cNvPr>
                    <p:cNvCxnSpPr>
                      <a:cxnSpLocks/>
                    </p:cNvCxnSpPr>
                    <p:nvPr/>
                  </p:nvCxnSpPr>
                  <p:spPr bwMode="auto">
                    <a:xfrm flipH="1">
                      <a:off x="5760517" y="3796052"/>
                      <a:ext cx="364997" cy="568469"/>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349" name="Straight Connector 348">
                      <a:extLst>
                        <a:ext uri="{FF2B5EF4-FFF2-40B4-BE49-F238E27FC236}">
                          <a16:creationId xmlns:a16="http://schemas.microsoft.com/office/drawing/2014/main" id="{2894C2F1-60DF-4824-9003-A828742C8734}"/>
                        </a:ext>
                      </a:extLst>
                    </p:cNvPr>
                    <p:cNvCxnSpPr>
                      <a:cxnSpLocks/>
                    </p:cNvCxnSpPr>
                    <p:nvPr/>
                  </p:nvCxnSpPr>
                  <p:spPr bwMode="auto">
                    <a:xfrm>
                      <a:off x="6289227" y="3642164"/>
                      <a:ext cx="248395" cy="382113"/>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352" name="Straight Connector 351">
                      <a:extLst>
                        <a:ext uri="{FF2B5EF4-FFF2-40B4-BE49-F238E27FC236}">
                          <a16:creationId xmlns:a16="http://schemas.microsoft.com/office/drawing/2014/main" id="{D782D8B6-C91E-4BDA-A430-4A3EC71CC9E3}"/>
                        </a:ext>
                      </a:extLst>
                    </p:cNvPr>
                    <p:cNvCxnSpPr>
                      <a:cxnSpLocks/>
                    </p:cNvCxnSpPr>
                    <p:nvPr/>
                  </p:nvCxnSpPr>
                  <p:spPr bwMode="auto">
                    <a:xfrm flipH="1">
                      <a:off x="6720685" y="3805660"/>
                      <a:ext cx="485093" cy="372506"/>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grpSp>
              <p:grpSp>
                <p:nvGrpSpPr>
                  <p:cNvPr id="163" name="Group 162">
                    <a:extLst>
                      <a:ext uri="{FF2B5EF4-FFF2-40B4-BE49-F238E27FC236}">
                        <a16:creationId xmlns:a16="http://schemas.microsoft.com/office/drawing/2014/main" id="{A3446135-EBAB-4A20-AFCC-8BC8FF6E2D94}"/>
                      </a:ext>
                    </a:extLst>
                  </p:cNvPr>
                  <p:cNvGrpSpPr/>
                  <p:nvPr/>
                </p:nvGrpSpPr>
                <p:grpSpPr>
                  <a:xfrm>
                    <a:off x="5457818" y="2833023"/>
                    <a:ext cx="1845912" cy="1417503"/>
                    <a:chOff x="5457818" y="2833023"/>
                    <a:chExt cx="1845912" cy="1417503"/>
                  </a:xfrm>
                </p:grpSpPr>
                <p:sp>
                  <p:nvSpPr>
                    <p:cNvPr id="365" name="Oval 364">
                      <a:extLst>
                        <a:ext uri="{FF2B5EF4-FFF2-40B4-BE49-F238E27FC236}">
                          <a16:creationId xmlns:a16="http://schemas.microsoft.com/office/drawing/2014/main" id="{F1D45BEE-FD9E-4DC4-B234-F1BAD523AE19}"/>
                        </a:ext>
                      </a:extLst>
                    </p:cNvPr>
                    <p:cNvSpPr/>
                    <p:nvPr/>
                  </p:nvSpPr>
                  <p:spPr bwMode="auto">
                    <a:xfrm>
                      <a:off x="5660655" y="3275556"/>
                      <a:ext cx="73630" cy="73630"/>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369" name="Oval 368">
                      <a:extLst>
                        <a:ext uri="{FF2B5EF4-FFF2-40B4-BE49-F238E27FC236}">
                          <a16:creationId xmlns:a16="http://schemas.microsoft.com/office/drawing/2014/main" id="{192722DB-9BB3-48C0-A436-E5F12F605CA5}"/>
                        </a:ext>
                      </a:extLst>
                    </p:cNvPr>
                    <p:cNvSpPr/>
                    <p:nvPr/>
                  </p:nvSpPr>
                  <p:spPr bwMode="auto">
                    <a:xfrm>
                      <a:off x="6136505" y="2833023"/>
                      <a:ext cx="73630" cy="73630"/>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372" name="Oval 371">
                      <a:extLst>
                        <a:ext uri="{FF2B5EF4-FFF2-40B4-BE49-F238E27FC236}">
                          <a16:creationId xmlns:a16="http://schemas.microsoft.com/office/drawing/2014/main" id="{0D8F2C2F-8BC3-4B3E-AA48-81C2A21A2C75}"/>
                        </a:ext>
                      </a:extLst>
                    </p:cNvPr>
                    <p:cNvSpPr/>
                    <p:nvPr/>
                  </p:nvSpPr>
                  <p:spPr bwMode="auto">
                    <a:xfrm>
                      <a:off x="5457818" y="3912563"/>
                      <a:ext cx="73630" cy="73630"/>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375" name="Oval 374">
                      <a:extLst>
                        <a:ext uri="{FF2B5EF4-FFF2-40B4-BE49-F238E27FC236}">
                          <a16:creationId xmlns:a16="http://schemas.microsoft.com/office/drawing/2014/main" id="{D51EB152-FD06-4B85-BB71-168306876FB6}"/>
                        </a:ext>
                      </a:extLst>
                    </p:cNvPr>
                    <p:cNvSpPr/>
                    <p:nvPr/>
                  </p:nvSpPr>
                  <p:spPr bwMode="auto">
                    <a:xfrm>
                      <a:off x="7230100" y="4176896"/>
                      <a:ext cx="73630" cy="73630"/>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378" name="Oval 377">
                      <a:extLst>
                        <a:ext uri="{FF2B5EF4-FFF2-40B4-BE49-F238E27FC236}">
                          <a16:creationId xmlns:a16="http://schemas.microsoft.com/office/drawing/2014/main" id="{8CE6D714-3E06-488D-8679-29EB482576BD}"/>
                        </a:ext>
                      </a:extLst>
                    </p:cNvPr>
                    <p:cNvSpPr/>
                    <p:nvPr/>
                  </p:nvSpPr>
                  <p:spPr bwMode="auto">
                    <a:xfrm>
                      <a:off x="6558904" y="3484048"/>
                      <a:ext cx="73630" cy="73630"/>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217" name="Group 216">
                    <a:extLst>
                      <a:ext uri="{FF2B5EF4-FFF2-40B4-BE49-F238E27FC236}">
                        <a16:creationId xmlns:a16="http://schemas.microsoft.com/office/drawing/2014/main" id="{242D2E24-4BED-478C-A197-3694AB6AA774}"/>
                      </a:ext>
                    </a:extLst>
                  </p:cNvPr>
                  <p:cNvGrpSpPr/>
                  <p:nvPr/>
                </p:nvGrpSpPr>
                <p:grpSpPr>
                  <a:xfrm>
                    <a:off x="5365484" y="2846858"/>
                    <a:ext cx="1780293" cy="1189984"/>
                    <a:chOff x="5365484" y="2846858"/>
                    <a:chExt cx="1780293" cy="1189984"/>
                  </a:xfrm>
                </p:grpSpPr>
                <p:cxnSp>
                  <p:nvCxnSpPr>
                    <p:cNvPr id="169" name="Straight Connector 168">
                      <a:extLst>
                        <a:ext uri="{FF2B5EF4-FFF2-40B4-BE49-F238E27FC236}">
                          <a16:creationId xmlns:a16="http://schemas.microsoft.com/office/drawing/2014/main" id="{C9F5AAB9-297F-4AEE-A4C1-26F44234A584}"/>
                        </a:ext>
                      </a:extLst>
                    </p:cNvPr>
                    <p:cNvCxnSpPr>
                      <a:cxnSpLocks/>
                    </p:cNvCxnSpPr>
                    <p:nvPr/>
                  </p:nvCxnSpPr>
                  <p:spPr bwMode="auto">
                    <a:xfrm flipV="1">
                      <a:off x="5365484" y="3443280"/>
                      <a:ext cx="204917" cy="329229"/>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4" name="Straight Connector 383">
                      <a:extLst>
                        <a:ext uri="{FF2B5EF4-FFF2-40B4-BE49-F238E27FC236}">
                          <a16:creationId xmlns:a16="http://schemas.microsoft.com/office/drawing/2014/main" id="{3CF6B7A1-040B-4232-8A65-5C309B8F70C7}"/>
                        </a:ext>
                      </a:extLst>
                    </p:cNvPr>
                    <p:cNvCxnSpPr>
                      <a:cxnSpLocks/>
                    </p:cNvCxnSpPr>
                    <p:nvPr/>
                  </p:nvCxnSpPr>
                  <p:spPr bwMode="auto">
                    <a:xfrm flipV="1">
                      <a:off x="5764368" y="3000746"/>
                      <a:ext cx="281883" cy="24897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7" name="Straight Connector 386">
                      <a:extLst>
                        <a:ext uri="{FF2B5EF4-FFF2-40B4-BE49-F238E27FC236}">
                          <a16:creationId xmlns:a16="http://schemas.microsoft.com/office/drawing/2014/main" id="{7B1378D3-9F02-4E14-AFAB-14A1E8A9DCFC}"/>
                        </a:ext>
                      </a:extLst>
                    </p:cNvPr>
                    <p:cNvCxnSpPr>
                      <a:cxnSpLocks/>
                    </p:cNvCxnSpPr>
                    <p:nvPr/>
                  </p:nvCxnSpPr>
                  <p:spPr bwMode="auto">
                    <a:xfrm>
                      <a:off x="6236367" y="2846858"/>
                      <a:ext cx="230202" cy="497136"/>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0" name="Straight Connector 389">
                      <a:extLst>
                        <a:ext uri="{FF2B5EF4-FFF2-40B4-BE49-F238E27FC236}">
                          <a16:creationId xmlns:a16="http://schemas.microsoft.com/office/drawing/2014/main" id="{92301462-007F-426D-9000-DF12716326D9}"/>
                        </a:ext>
                      </a:extLst>
                    </p:cNvPr>
                    <p:cNvCxnSpPr>
                      <a:cxnSpLocks/>
                    </p:cNvCxnSpPr>
                    <p:nvPr/>
                  </p:nvCxnSpPr>
                  <p:spPr bwMode="auto">
                    <a:xfrm>
                      <a:off x="6684110" y="3549963"/>
                      <a:ext cx="461667" cy="486879"/>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sp>
            <p:nvSpPr>
              <p:cNvPr id="219" name="TextBox 218">
                <a:extLst>
                  <a:ext uri="{FF2B5EF4-FFF2-40B4-BE49-F238E27FC236}">
                    <a16:creationId xmlns:a16="http://schemas.microsoft.com/office/drawing/2014/main" id="{B643B029-FB7A-4F0B-92BC-A1479B753D2F}"/>
                  </a:ext>
                </a:extLst>
              </p:cNvPr>
              <p:cNvSpPr txBox="1"/>
              <p:nvPr/>
            </p:nvSpPr>
            <p:spPr>
              <a:xfrm>
                <a:off x="5135826" y="368850"/>
                <a:ext cx="2515432" cy="338554"/>
              </a:xfrm>
              <a:prstGeom prst="rect">
                <a:avLst/>
              </a:prstGeom>
              <a:noFill/>
            </p:spPr>
            <p:txBody>
              <a:bodyPr wrap="none" rtlCol="0">
                <a:spAutoFit/>
              </a:bodyPr>
              <a:lstStyle/>
              <a:p>
                <a:r>
                  <a:rPr lang="en-US" sz="1600"/>
                  <a:t>Cross-network topical space</a:t>
                </a:r>
              </a:p>
            </p:txBody>
          </p:sp>
        </p:grpSp>
        <p:grpSp>
          <p:nvGrpSpPr>
            <p:cNvPr id="10" name="Group 9">
              <a:extLst>
                <a:ext uri="{FF2B5EF4-FFF2-40B4-BE49-F238E27FC236}">
                  <a16:creationId xmlns:a16="http://schemas.microsoft.com/office/drawing/2014/main" id="{E3D36DFB-4F65-4F34-B961-3C518279681F}"/>
                </a:ext>
              </a:extLst>
            </p:cNvPr>
            <p:cNvGrpSpPr/>
            <p:nvPr/>
          </p:nvGrpSpPr>
          <p:grpSpPr>
            <a:xfrm>
              <a:off x="3879674" y="1630450"/>
              <a:ext cx="2319622" cy="571231"/>
              <a:chOff x="2155311" y="1154897"/>
              <a:chExt cx="2319622" cy="571231"/>
            </a:xfrm>
          </p:grpSpPr>
          <p:grpSp>
            <p:nvGrpSpPr>
              <p:cNvPr id="7" name="Group 6">
                <a:extLst>
                  <a:ext uri="{FF2B5EF4-FFF2-40B4-BE49-F238E27FC236}">
                    <a16:creationId xmlns:a16="http://schemas.microsoft.com/office/drawing/2014/main" id="{C353ED9F-46A9-4CF1-942E-C055D8254CC2}"/>
                  </a:ext>
                </a:extLst>
              </p:cNvPr>
              <p:cNvGrpSpPr/>
              <p:nvPr/>
            </p:nvGrpSpPr>
            <p:grpSpPr>
              <a:xfrm>
                <a:off x="2155311" y="1154897"/>
                <a:ext cx="1978865" cy="571231"/>
                <a:chOff x="1495688" y="3975412"/>
                <a:chExt cx="3013789" cy="869980"/>
              </a:xfrm>
            </p:grpSpPr>
            <p:grpSp>
              <p:nvGrpSpPr>
                <p:cNvPr id="250" name="Group 249">
                  <a:extLst>
                    <a:ext uri="{FF2B5EF4-FFF2-40B4-BE49-F238E27FC236}">
                      <a16:creationId xmlns:a16="http://schemas.microsoft.com/office/drawing/2014/main" id="{2E593058-B128-483C-A611-D970547A87CF}"/>
                    </a:ext>
                  </a:extLst>
                </p:cNvPr>
                <p:cNvGrpSpPr/>
                <p:nvPr/>
              </p:nvGrpSpPr>
              <p:grpSpPr>
                <a:xfrm>
                  <a:off x="1495688" y="3975412"/>
                  <a:ext cx="3013789" cy="421867"/>
                  <a:chOff x="3728587" y="964134"/>
                  <a:chExt cx="3013789" cy="421867"/>
                </a:xfrm>
              </p:grpSpPr>
              <p:sp>
                <p:nvSpPr>
                  <p:cNvPr id="1052" name="TextBox 1051">
                    <a:extLst>
                      <a:ext uri="{FF2B5EF4-FFF2-40B4-BE49-F238E27FC236}">
                        <a16:creationId xmlns:a16="http://schemas.microsoft.com/office/drawing/2014/main" id="{EB23BCDB-7F25-40CD-AB12-7CB719AFC63E}"/>
                      </a:ext>
                    </a:extLst>
                  </p:cNvPr>
                  <p:cNvSpPr txBox="1"/>
                  <p:nvPr/>
                </p:nvSpPr>
                <p:spPr>
                  <a:xfrm>
                    <a:off x="4500714" y="964134"/>
                    <a:ext cx="2241662" cy="421867"/>
                  </a:xfrm>
                  <a:prstGeom prst="rect">
                    <a:avLst/>
                  </a:prstGeom>
                  <a:noFill/>
                  <a:ln>
                    <a:solidFill>
                      <a:srgbClr val="00B0F0"/>
                    </a:solidFill>
                  </a:ln>
                </p:spPr>
                <p:txBody>
                  <a:bodyPr wrap="none" rtlCol="0">
                    <a:spAutoFit/>
                  </a:bodyPr>
                  <a:lstStyle/>
                  <a:p>
                    <a:pPr algn="ctr"/>
                    <a:r>
                      <a:rPr lang="en-US" sz="1200">
                        <a:solidFill>
                          <a:srgbClr val="002060"/>
                        </a:solidFill>
                      </a:rPr>
                      <a:t>TM + Normalization</a:t>
                    </a:r>
                  </a:p>
                </p:txBody>
              </p:sp>
              <p:cxnSp>
                <p:nvCxnSpPr>
                  <p:cNvPr id="224" name="Straight Connector 223">
                    <a:extLst>
                      <a:ext uri="{FF2B5EF4-FFF2-40B4-BE49-F238E27FC236}">
                        <a16:creationId xmlns:a16="http://schemas.microsoft.com/office/drawing/2014/main" id="{2EE85DED-AC2C-4C0C-A7C6-8191B18FAFEA}"/>
                      </a:ext>
                    </a:extLst>
                  </p:cNvPr>
                  <p:cNvCxnSpPr>
                    <a:cxnSpLocks/>
                  </p:cNvCxnSpPr>
                  <p:nvPr/>
                </p:nvCxnSpPr>
                <p:spPr bwMode="auto">
                  <a:xfrm flipH="1">
                    <a:off x="3728587" y="1196335"/>
                    <a:ext cx="766442" cy="0"/>
                  </a:xfrm>
                  <a:prstGeom prst="line">
                    <a:avLst/>
                  </a:prstGeom>
                  <a:solidFill>
                    <a:schemeClr val="accent1"/>
                  </a:solidFill>
                  <a:ln w="9525"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10" name="Group 309">
                  <a:extLst>
                    <a:ext uri="{FF2B5EF4-FFF2-40B4-BE49-F238E27FC236}">
                      <a16:creationId xmlns:a16="http://schemas.microsoft.com/office/drawing/2014/main" id="{03131137-2C65-4D8E-B86B-234EE8F28BA1}"/>
                    </a:ext>
                  </a:extLst>
                </p:cNvPr>
                <p:cNvGrpSpPr/>
                <p:nvPr/>
              </p:nvGrpSpPr>
              <p:grpSpPr>
                <a:xfrm flipV="1">
                  <a:off x="1502819" y="4423525"/>
                  <a:ext cx="3006654" cy="421867"/>
                  <a:chOff x="3735718" y="737800"/>
                  <a:chExt cx="3006654" cy="421867"/>
                </a:xfrm>
              </p:grpSpPr>
              <p:sp>
                <p:nvSpPr>
                  <p:cNvPr id="311" name="TextBox 310">
                    <a:extLst>
                      <a:ext uri="{FF2B5EF4-FFF2-40B4-BE49-F238E27FC236}">
                        <a16:creationId xmlns:a16="http://schemas.microsoft.com/office/drawing/2014/main" id="{606E622A-A09A-464B-8263-6C8EE815D686}"/>
                      </a:ext>
                    </a:extLst>
                  </p:cNvPr>
                  <p:cNvSpPr txBox="1"/>
                  <p:nvPr/>
                </p:nvSpPr>
                <p:spPr>
                  <a:xfrm flipV="1">
                    <a:off x="4500713" y="737800"/>
                    <a:ext cx="2241659" cy="421867"/>
                  </a:xfrm>
                  <a:prstGeom prst="rect">
                    <a:avLst/>
                  </a:prstGeom>
                  <a:noFill/>
                  <a:ln>
                    <a:solidFill>
                      <a:srgbClr val="C00000"/>
                    </a:solidFill>
                  </a:ln>
                </p:spPr>
                <p:txBody>
                  <a:bodyPr wrap="none" rtlCol="0">
                    <a:spAutoFit/>
                  </a:bodyPr>
                  <a:lstStyle/>
                  <a:p>
                    <a:pPr algn="ctr"/>
                    <a:r>
                      <a:rPr lang="en-US" sz="1200">
                        <a:solidFill>
                          <a:srgbClr val="C00000"/>
                        </a:solidFill>
                      </a:rPr>
                      <a:t>TM + Normalization</a:t>
                    </a:r>
                  </a:p>
                </p:txBody>
              </p:sp>
              <p:cxnSp>
                <p:nvCxnSpPr>
                  <p:cNvPr id="312" name="Straight Connector 311">
                    <a:extLst>
                      <a:ext uri="{FF2B5EF4-FFF2-40B4-BE49-F238E27FC236}">
                        <a16:creationId xmlns:a16="http://schemas.microsoft.com/office/drawing/2014/main" id="{D5F4482E-E5F8-4F7D-A1B4-5D7370DE37C5}"/>
                      </a:ext>
                    </a:extLst>
                  </p:cNvPr>
                  <p:cNvCxnSpPr>
                    <a:cxnSpLocks/>
                  </p:cNvCxnSpPr>
                  <p:nvPr/>
                </p:nvCxnSpPr>
                <p:spPr bwMode="auto">
                  <a:xfrm flipH="1">
                    <a:off x="3735718" y="945828"/>
                    <a:ext cx="766443" cy="0"/>
                  </a:xfrm>
                  <a:prstGeom prst="line">
                    <a:avLst/>
                  </a:prstGeom>
                  <a:solidFill>
                    <a:schemeClr val="accent1"/>
                  </a:solidFill>
                  <a:ln w="952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cxnSp>
            <p:nvCxnSpPr>
              <p:cNvPr id="9" name="Straight Arrow Connector 8">
                <a:extLst>
                  <a:ext uri="{FF2B5EF4-FFF2-40B4-BE49-F238E27FC236}">
                    <a16:creationId xmlns:a16="http://schemas.microsoft.com/office/drawing/2014/main" id="{F5F03A21-D123-43C6-BEF9-C2D9427F330F}"/>
                  </a:ext>
                </a:extLst>
              </p:cNvPr>
              <p:cNvCxnSpPr/>
              <p:nvPr/>
            </p:nvCxnSpPr>
            <p:spPr bwMode="auto">
              <a:xfrm>
                <a:off x="4134174" y="1295207"/>
                <a:ext cx="340759" cy="0"/>
              </a:xfrm>
              <a:prstGeom prst="straightConnector1">
                <a:avLst/>
              </a:prstGeom>
              <a:ln>
                <a:solidFill>
                  <a:srgbClr val="00B0F0"/>
                </a:solidFill>
                <a:headEnd type="none" w="med" len="med"/>
                <a:tailEnd type="triangle"/>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6"/>
              </a:lnRef>
              <a:fillRef idx="0">
                <a:schemeClr val="accent6"/>
              </a:fillRef>
              <a:effectRef idx="0">
                <a:schemeClr val="accent6"/>
              </a:effectRef>
              <a:fontRef idx="minor">
                <a:schemeClr val="tx1"/>
              </a:fontRef>
            </p:style>
          </p:cxnSp>
          <p:cxnSp>
            <p:nvCxnSpPr>
              <p:cNvPr id="113" name="Straight Arrow Connector 112">
                <a:extLst>
                  <a:ext uri="{FF2B5EF4-FFF2-40B4-BE49-F238E27FC236}">
                    <a16:creationId xmlns:a16="http://schemas.microsoft.com/office/drawing/2014/main" id="{29D9B442-B0E4-438A-AAE9-BCAB87C667FD}"/>
                  </a:ext>
                </a:extLst>
              </p:cNvPr>
              <p:cNvCxnSpPr/>
              <p:nvPr/>
            </p:nvCxnSpPr>
            <p:spPr bwMode="auto">
              <a:xfrm>
                <a:off x="4134173" y="1583393"/>
                <a:ext cx="340759" cy="0"/>
              </a:xfrm>
              <a:prstGeom prst="straightConnector1">
                <a:avLst/>
              </a:prstGeom>
              <a:solidFill>
                <a:schemeClr val="accent1"/>
              </a:solidFill>
              <a:ln w="9525" cap="flat" cmpd="sng" algn="ctr">
                <a:solidFill>
                  <a:srgbClr val="C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8" name="Group 87">
              <a:extLst>
                <a:ext uri="{FF2B5EF4-FFF2-40B4-BE49-F238E27FC236}">
                  <a16:creationId xmlns:a16="http://schemas.microsoft.com/office/drawing/2014/main" id="{AD2F3567-3C5A-4ED7-AE2E-42314F45D02C}"/>
                </a:ext>
              </a:extLst>
            </p:cNvPr>
            <p:cNvGrpSpPr/>
            <p:nvPr/>
          </p:nvGrpSpPr>
          <p:grpSpPr>
            <a:xfrm>
              <a:off x="4286643" y="944826"/>
              <a:ext cx="4389089" cy="2307322"/>
              <a:chOff x="3495126" y="944826"/>
              <a:chExt cx="5582199" cy="2307322"/>
            </a:xfrm>
          </p:grpSpPr>
          <p:sp>
            <p:nvSpPr>
              <p:cNvPr id="87" name="Rectangle: Rounded Corners 86">
                <a:extLst>
                  <a:ext uri="{FF2B5EF4-FFF2-40B4-BE49-F238E27FC236}">
                    <a16:creationId xmlns:a16="http://schemas.microsoft.com/office/drawing/2014/main" id="{875CDD17-F9AB-455A-BF98-1F35060CF2C5}"/>
                  </a:ext>
                </a:extLst>
              </p:cNvPr>
              <p:cNvSpPr/>
              <p:nvPr/>
            </p:nvSpPr>
            <p:spPr bwMode="auto">
              <a:xfrm>
                <a:off x="3495126" y="1191421"/>
                <a:ext cx="5582199" cy="2060727"/>
              </a:xfrm>
              <a:prstGeom prst="roundRect">
                <a:avLst>
                  <a:gd name="adj" fmla="val 3263"/>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2052" name="Picture 4" descr="Image result for icons numbers">
                <a:extLst>
                  <a:ext uri="{FF2B5EF4-FFF2-40B4-BE49-F238E27FC236}">
                    <a16:creationId xmlns:a16="http://schemas.microsoft.com/office/drawing/2014/main" id="{1A3660A1-7D42-4E31-AB7E-62BF784F4928}"/>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l="2822" t="3390" r="85271" b="73363"/>
              <a:stretch/>
            </p:blipFill>
            <p:spPr bwMode="auto">
              <a:xfrm>
                <a:off x="6334829" y="944826"/>
                <a:ext cx="425400" cy="332344"/>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6" name="Group 15">
            <a:extLst>
              <a:ext uri="{FF2B5EF4-FFF2-40B4-BE49-F238E27FC236}">
                <a16:creationId xmlns:a16="http://schemas.microsoft.com/office/drawing/2014/main" id="{2E884698-EDD2-4A28-918E-179BED28B300}"/>
              </a:ext>
            </a:extLst>
          </p:cNvPr>
          <p:cNvGrpSpPr/>
          <p:nvPr/>
        </p:nvGrpSpPr>
        <p:grpSpPr>
          <a:xfrm>
            <a:off x="6567496" y="3396921"/>
            <a:ext cx="2457327" cy="2937951"/>
            <a:chOff x="6567496" y="3396921"/>
            <a:chExt cx="2457327" cy="2937951"/>
          </a:xfrm>
        </p:grpSpPr>
        <p:grpSp>
          <p:nvGrpSpPr>
            <p:cNvPr id="18" name="Group 17">
              <a:extLst>
                <a:ext uri="{FF2B5EF4-FFF2-40B4-BE49-F238E27FC236}">
                  <a16:creationId xmlns:a16="http://schemas.microsoft.com/office/drawing/2014/main" id="{8FB238AF-9316-450E-B6B0-7CE92CC53450}"/>
                </a:ext>
              </a:extLst>
            </p:cNvPr>
            <p:cNvGrpSpPr/>
            <p:nvPr/>
          </p:nvGrpSpPr>
          <p:grpSpPr>
            <a:xfrm>
              <a:off x="6573656" y="3396921"/>
              <a:ext cx="2201750" cy="2669004"/>
              <a:chOff x="5713107" y="2897300"/>
              <a:chExt cx="2201750" cy="2669004"/>
            </a:xfrm>
          </p:grpSpPr>
          <p:grpSp>
            <p:nvGrpSpPr>
              <p:cNvPr id="14" name="Group 13">
                <a:extLst>
                  <a:ext uri="{FF2B5EF4-FFF2-40B4-BE49-F238E27FC236}">
                    <a16:creationId xmlns:a16="http://schemas.microsoft.com/office/drawing/2014/main" id="{AC0639AB-174E-48BD-A954-1D321EC60E07}"/>
                  </a:ext>
                </a:extLst>
              </p:cNvPr>
              <p:cNvGrpSpPr/>
              <p:nvPr/>
            </p:nvGrpSpPr>
            <p:grpSpPr>
              <a:xfrm>
                <a:off x="5713107" y="3238022"/>
                <a:ext cx="2201750" cy="2328282"/>
                <a:chOff x="5351575" y="3370982"/>
                <a:chExt cx="2201750" cy="2328282"/>
              </a:xfrm>
            </p:grpSpPr>
            <p:grpSp>
              <p:nvGrpSpPr>
                <p:cNvPr id="115" name="Group 114">
                  <a:extLst>
                    <a:ext uri="{FF2B5EF4-FFF2-40B4-BE49-F238E27FC236}">
                      <a16:creationId xmlns:a16="http://schemas.microsoft.com/office/drawing/2014/main" id="{226B6572-92BF-48B9-8FB1-F6E8752AECF0}"/>
                    </a:ext>
                  </a:extLst>
                </p:cNvPr>
                <p:cNvGrpSpPr/>
                <p:nvPr/>
              </p:nvGrpSpPr>
              <p:grpSpPr>
                <a:xfrm>
                  <a:off x="5351575" y="3869697"/>
                  <a:ext cx="2201750" cy="1829567"/>
                  <a:chOff x="3726419" y="1565837"/>
                  <a:chExt cx="5467382" cy="4543177"/>
                </a:xfrm>
              </p:grpSpPr>
              <p:grpSp>
                <p:nvGrpSpPr>
                  <p:cNvPr id="116" name="Group 115">
                    <a:extLst>
                      <a:ext uri="{FF2B5EF4-FFF2-40B4-BE49-F238E27FC236}">
                        <a16:creationId xmlns:a16="http://schemas.microsoft.com/office/drawing/2014/main" id="{31010844-6735-4A32-8E28-15D9BBCF6430}"/>
                      </a:ext>
                    </a:extLst>
                  </p:cNvPr>
                  <p:cNvGrpSpPr/>
                  <p:nvPr/>
                </p:nvGrpSpPr>
                <p:grpSpPr>
                  <a:xfrm>
                    <a:off x="3726419" y="1565837"/>
                    <a:ext cx="5467382" cy="4543177"/>
                    <a:chOff x="3854449" y="940128"/>
                    <a:chExt cx="3898919" cy="3239847"/>
                  </a:xfrm>
                </p:grpSpPr>
                <p:pic>
                  <p:nvPicPr>
                    <p:cNvPr id="119" name="Picture 6" descr="Related image">
                      <a:extLst>
                        <a:ext uri="{FF2B5EF4-FFF2-40B4-BE49-F238E27FC236}">
                          <a16:creationId xmlns:a16="http://schemas.microsoft.com/office/drawing/2014/main" id="{7DFEA697-7B1B-41FC-BA43-D7A42B2FE25C}"/>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brightnessContrast contrast="-40000"/>
                              </a14:imgEffect>
                            </a14:imgLayer>
                          </a14:imgProps>
                        </a:ext>
                        <a:ext uri="{28A0092B-C50C-407E-A947-70E740481C1C}">
                          <a14:useLocalDpi xmlns:a14="http://schemas.microsoft.com/office/drawing/2010/main" val="0"/>
                        </a:ext>
                      </a:extLst>
                    </a:blip>
                    <a:srcRect r="5242"/>
                    <a:stretch/>
                  </p:blipFill>
                  <p:spPr bwMode="auto">
                    <a:xfrm>
                      <a:off x="3854449" y="1056601"/>
                      <a:ext cx="3730456" cy="2952640"/>
                    </a:xfrm>
                    <a:prstGeom prst="rect">
                      <a:avLst/>
                    </a:prstGeom>
                    <a:solidFill>
                      <a:srgbClr val="FFFFFF"/>
                    </a:solidFill>
                  </p:spPr>
                </p:pic>
                <mc:AlternateContent xmlns:mc="http://schemas.openxmlformats.org/markup-compatibility/2006" xmlns:a14="http://schemas.microsoft.com/office/drawing/2010/main">
                  <mc:Choice Requires="a14">
                    <p:sp>
                      <p:nvSpPr>
                        <p:cNvPr id="120" name="TextBox 119">
                          <a:extLst>
                            <a:ext uri="{FF2B5EF4-FFF2-40B4-BE49-F238E27FC236}">
                              <a16:creationId xmlns:a16="http://schemas.microsoft.com/office/drawing/2014/main" id="{E4F2BB1D-5512-442E-A960-7215F610BF9D}"/>
                            </a:ext>
                          </a:extLst>
                        </p:cNvPr>
                        <p:cNvSpPr txBox="1"/>
                        <p:nvPr/>
                      </p:nvSpPr>
                      <p:spPr>
                        <a:xfrm>
                          <a:off x="7412442" y="2876774"/>
                          <a:ext cx="3409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𝑇</m:t>
                                </m:r>
                              </m:oMath>
                            </m:oMathPara>
                          </a14:m>
                          <a:endParaRPr lang="en-US" sz="1400"/>
                        </a:p>
                      </p:txBody>
                    </p:sp>
                  </mc:Choice>
                  <mc:Fallback xmlns="">
                    <p:sp>
                      <p:nvSpPr>
                        <p:cNvPr id="120" name="TextBox 119">
                          <a:extLst>
                            <a:ext uri="{FF2B5EF4-FFF2-40B4-BE49-F238E27FC236}">
                              <a16:creationId xmlns:a16="http://schemas.microsoft.com/office/drawing/2014/main" id="{E4F2BB1D-5512-442E-A960-7215F610BF9D}"/>
                            </a:ext>
                          </a:extLst>
                        </p:cNvPr>
                        <p:cNvSpPr txBox="1">
                          <a:spLocks noRot="1" noChangeAspect="1" noMove="1" noResize="1" noEditPoints="1" noAdjustHandles="1" noChangeArrowheads="1" noChangeShapeType="1" noTextEdit="1"/>
                        </p:cNvSpPr>
                        <p:nvPr/>
                      </p:nvSpPr>
                      <p:spPr>
                        <a:xfrm>
                          <a:off x="7412442" y="2876774"/>
                          <a:ext cx="340926" cy="307777"/>
                        </a:xfrm>
                        <a:prstGeom prst="rect">
                          <a:avLst/>
                        </a:prstGeom>
                        <a:blipFill>
                          <a:blip r:embed="rId25"/>
                          <a:stretch>
                            <a:fillRect r="-31250" b="-586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1" name="TextBox 120">
                          <a:extLst>
                            <a:ext uri="{FF2B5EF4-FFF2-40B4-BE49-F238E27FC236}">
                              <a16:creationId xmlns:a16="http://schemas.microsoft.com/office/drawing/2014/main" id="{B85E515B-8B84-4A53-B6D7-D1AF06508CF6}"/>
                            </a:ext>
                          </a:extLst>
                        </p:cNvPr>
                        <p:cNvSpPr txBox="1"/>
                        <p:nvPr/>
                      </p:nvSpPr>
                      <p:spPr>
                        <a:xfrm>
                          <a:off x="3948957" y="3960492"/>
                          <a:ext cx="256749" cy="2194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solidFill>
                                      <a:srgbClr val="00B0F0"/>
                                    </a:solidFill>
                                    <a:latin typeface="Cambria Math" panose="02040503050406030204" pitchFamily="18" charset="0"/>
                                  </a:rPr>
                                  <m:t>𝐾</m:t>
                                </m:r>
                              </m:oMath>
                            </m:oMathPara>
                          </a14:m>
                          <a:endParaRPr lang="en-US" sz="1400">
                            <a:solidFill>
                              <a:srgbClr val="C00000"/>
                            </a:solidFill>
                          </a:endParaRPr>
                        </a:p>
                      </p:txBody>
                    </p:sp>
                  </mc:Choice>
                  <mc:Fallback xmlns="">
                    <p:sp>
                      <p:nvSpPr>
                        <p:cNvPr id="121" name="TextBox 120">
                          <a:extLst>
                            <a:ext uri="{FF2B5EF4-FFF2-40B4-BE49-F238E27FC236}">
                              <a16:creationId xmlns:a16="http://schemas.microsoft.com/office/drawing/2014/main" id="{B85E515B-8B84-4A53-B6D7-D1AF06508CF6}"/>
                            </a:ext>
                          </a:extLst>
                        </p:cNvPr>
                        <p:cNvSpPr txBox="1">
                          <a:spLocks noRot="1" noChangeAspect="1" noMove="1" noResize="1" noEditPoints="1" noAdjustHandles="1" noChangeArrowheads="1" noChangeShapeType="1" noTextEdit="1"/>
                        </p:cNvSpPr>
                        <p:nvPr/>
                      </p:nvSpPr>
                      <p:spPr>
                        <a:xfrm>
                          <a:off x="3948957" y="3960492"/>
                          <a:ext cx="256749" cy="219483"/>
                        </a:xfrm>
                        <a:prstGeom prst="rect">
                          <a:avLst/>
                        </a:prstGeom>
                        <a:blipFill>
                          <a:blip r:embed="rId26"/>
                          <a:stretch>
                            <a:fillRect r="-75000" b="-1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 name="TextBox 121">
                          <a:extLst>
                            <a:ext uri="{FF2B5EF4-FFF2-40B4-BE49-F238E27FC236}">
                              <a16:creationId xmlns:a16="http://schemas.microsoft.com/office/drawing/2014/main" id="{8FFA3F87-B361-4A5E-884E-C3C75E95250E}"/>
                            </a:ext>
                          </a:extLst>
                        </p:cNvPr>
                        <p:cNvSpPr txBox="1"/>
                        <p:nvPr/>
                      </p:nvSpPr>
                      <p:spPr>
                        <a:xfrm>
                          <a:off x="4809591" y="940128"/>
                          <a:ext cx="3341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𝑓</m:t>
                                </m:r>
                              </m:oMath>
                            </m:oMathPara>
                          </a14:m>
                          <a:endParaRPr lang="en-US" sz="1400"/>
                        </a:p>
                      </p:txBody>
                    </p:sp>
                  </mc:Choice>
                  <mc:Fallback xmlns="">
                    <p:sp>
                      <p:nvSpPr>
                        <p:cNvPr id="122" name="TextBox 121">
                          <a:extLst>
                            <a:ext uri="{FF2B5EF4-FFF2-40B4-BE49-F238E27FC236}">
                              <a16:creationId xmlns:a16="http://schemas.microsoft.com/office/drawing/2014/main" id="{8FFA3F87-B361-4A5E-884E-C3C75E95250E}"/>
                            </a:ext>
                          </a:extLst>
                        </p:cNvPr>
                        <p:cNvSpPr txBox="1">
                          <a:spLocks noRot="1" noChangeAspect="1" noMove="1" noResize="1" noEditPoints="1" noAdjustHandles="1" noChangeArrowheads="1" noChangeShapeType="1" noTextEdit="1"/>
                        </p:cNvSpPr>
                        <p:nvPr/>
                      </p:nvSpPr>
                      <p:spPr>
                        <a:xfrm>
                          <a:off x="4809591" y="940128"/>
                          <a:ext cx="334194" cy="307777"/>
                        </a:xfrm>
                        <a:prstGeom prst="rect">
                          <a:avLst/>
                        </a:prstGeom>
                        <a:blipFill>
                          <a:blip r:embed="rId27"/>
                          <a:stretch>
                            <a:fillRect r="-41935" b="-96429"/>
                          </a:stretch>
                        </a:blipFill>
                      </p:spPr>
                      <p:txBody>
                        <a:bodyPr/>
                        <a:lstStyle/>
                        <a:p>
                          <a:r>
                            <a:rPr lang="en-US">
                              <a:noFill/>
                            </a:rPr>
                            <a:t> </a:t>
                          </a:r>
                        </a:p>
                      </p:txBody>
                    </p:sp>
                  </mc:Fallback>
                </mc:AlternateContent>
              </p:grpSp>
              <p:pic>
                <p:nvPicPr>
                  <p:cNvPr id="118" name="Picture 6" descr="Image result for youtube icom round">
                    <a:extLst>
                      <a:ext uri="{FF2B5EF4-FFF2-40B4-BE49-F238E27FC236}">
                        <a16:creationId xmlns:a16="http://schemas.microsoft.com/office/drawing/2014/main" id="{47403DC6-C68A-468B-ADE0-C2882DA4918E}"/>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058122" y="1981189"/>
                    <a:ext cx="664908" cy="6649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a:extLst>
                    <a:ext uri="{FF2B5EF4-FFF2-40B4-BE49-F238E27FC236}">
                      <a16:creationId xmlns:a16="http://schemas.microsoft.com/office/drawing/2014/main" id="{661747CE-FEA3-452E-9CC2-51B3B0EFD16F}"/>
                    </a:ext>
                  </a:extLst>
                </p:cNvPr>
                <p:cNvGrpSpPr/>
                <p:nvPr/>
              </p:nvGrpSpPr>
              <p:grpSpPr>
                <a:xfrm>
                  <a:off x="5641756" y="3370982"/>
                  <a:ext cx="1676992" cy="2070921"/>
                  <a:chOff x="5641756" y="3370982"/>
                  <a:chExt cx="1676992" cy="2070921"/>
                </a:xfrm>
              </p:grpSpPr>
              <p:grpSp>
                <p:nvGrpSpPr>
                  <p:cNvPr id="149" name="Group 148">
                    <a:extLst>
                      <a:ext uri="{FF2B5EF4-FFF2-40B4-BE49-F238E27FC236}">
                        <a16:creationId xmlns:a16="http://schemas.microsoft.com/office/drawing/2014/main" id="{1C856A45-5282-4AA8-865E-6BD43CEBA48D}"/>
                      </a:ext>
                    </a:extLst>
                  </p:cNvPr>
                  <p:cNvGrpSpPr/>
                  <p:nvPr/>
                </p:nvGrpSpPr>
                <p:grpSpPr>
                  <a:xfrm>
                    <a:off x="5641756" y="3370982"/>
                    <a:ext cx="1269532" cy="1798792"/>
                    <a:chOff x="4763536" y="432692"/>
                    <a:chExt cx="3192198" cy="4520897"/>
                  </a:xfrm>
                </p:grpSpPr>
                <p:grpSp>
                  <p:nvGrpSpPr>
                    <p:cNvPr id="151" name="Group 150">
                      <a:extLst>
                        <a:ext uri="{FF2B5EF4-FFF2-40B4-BE49-F238E27FC236}">
                          <a16:creationId xmlns:a16="http://schemas.microsoft.com/office/drawing/2014/main" id="{214BDFF4-C627-4D71-9728-84283EE4A3AA}"/>
                        </a:ext>
                      </a:extLst>
                    </p:cNvPr>
                    <p:cNvGrpSpPr/>
                    <p:nvPr/>
                  </p:nvGrpSpPr>
                  <p:grpSpPr>
                    <a:xfrm>
                      <a:off x="5211942" y="3528000"/>
                      <a:ext cx="2743792" cy="1425589"/>
                      <a:chOff x="5011499" y="3846175"/>
                      <a:chExt cx="2743792" cy="1425589"/>
                    </a:xfrm>
                  </p:grpSpPr>
                  <p:grpSp>
                    <p:nvGrpSpPr>
                      <p:cNvPr id="173" name="Group 172">
                        <a:extLst>
                          <a:ext uri="{FF2B5EF4-FFF2-40B4-BE49-F238E27FC236}">
                            <a16:creationId xmlns:a16="http://schemas.microsoft.com/office/drawing/2014/main" id="{3DE72F5F-51E9-4663-BD54-E5590AAD42FF}"/>
                          </a:ext>
                        </a:extLst>
                      </p:cNvPr>
                      <p:cNvGrpSpPr/>
                      <p:nvPr/>
                    </p:nvGrpSpPr>
                    <p:grpSpPr>
                      <a:xfrm>
                        <a:off x="5017883" y="3915844"/>
                        <a:ext cx="2737408" cy="1355920"/>
                        <a:chOff x="5351619" y="3399468"/>
                        <a:chExt cx="1952112" cy="966939"/>
                      </a:xfrm>
                    </p:grpSpPr>
                    <p:sp>
                      <p:nvSpPr>
                        <p:cNvPr id="192" name="Oval 191">
                          <a:extLst>
                            <a:ext uri="{FF2B5EF4-FFF2-40B4-BE49-F238E27FC236}">
                              <a16:creationId xmlns:a16="http://schemas.microsoft.com/office/drawing/2014/main" id="{3EDB5E80-8BCF-46C1-9784-8D4F44247AB3}"/>
                            </a:ext>
                          </a:extLst>
                        </p:cNvPr>
                        <p:cNvSpPr/>
                        <p:nvPr/>
                      </p:nvSpPr>
                      <p:spPr bwMode="auto">
                        <a:xfrm>
                          <a:off x="5775724" y="3661783"/>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90" name="Oval 189">
                          <a:extLst>
                            <a:ext uri="{FF2B5EF4-FFF2-40B4-BE49-F238E27FC236}">
                              <a16:creationId xmlns:a16="http://schemas.microsoft.com/office/drawing/2014/main" id="{D3E379E5-3E69-49FF-8EB4-FD27D6F215F3}"/>
                            </a:ext>
                          </a:extLst>
                        </p:cNvPr>
                        <p:cNvSpPr/>
                        <p:nvPr/>
                      </p:nvSpPr>
                      <p:spPr bwMode="auto">
                        <a:xfrm>
                          <a:off x="6175398" y="3543237"/>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88" name="Oval 187">
                          <a:extLst>
                            <a:ext uri="{FF2B5EF4-FFF2-40B4-BE49-F238E27FC236}">
                              <a16:creationId xmlns:a16="http://schemas.microsoft.com/office/drawing/2014/main" id="{BC1327C3-10FF-41FD-A55D-BCA1F4087E76}"/>
                            </a:ext>
                          </a:extLst>
                        </p:cNvPr>
                        <p:cNvSpPr/>
                        <p:nvPr/>
                      </p:nvSpPr>
                      <p:spPr bwMode="auto">
                        <a:xfrm>
                          <a:off x="5351619" y="4292776"/>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86" name="Oval 185">
                          <a:extLst>
                            <a:ext uri="{FF2B5EF4-FFF2-40B4-BE49-F238E27FC236}">
                              <a16:creationId xmlns:a16="http://schemas.microsoft.com/office/drawing/2014/main" id="{7759BC46-8072-4168-9057-DE7727694C32}"/>
                            </a:ext>
                          </a:extLst>
                        </p:cNvPr>
                        <p:cNvSpPr/>
                        <p:nvPr/>
                      </p:nvSpPr>
                      <p:spPr bwMode="auto">
                        <a:xfrm>
                          <a:off x="7230100" y="4176897"/>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84" name="Oval 183">
                          <a:extLst>
                            <a:ext uri="{FF2B5EF4-FFF2-40B4-BE49-F238E27FC236}">
                              <a16:creationId xmlns:a16="http://schemas.microsoft.com/office/drawing/2014/main" id="{2016BC88-9697-4BB5-A7FD-ADC8FE2C0EF4}"/>
                            </a:ext>
                          </a:extLst>
                        </p:cNvPr>
                        <p:cNvSpPr/>
                        <p:nvPr/>
                      </p:nvSpPr>
                      <p:spPr bwMode="auto">
                        <a:xfrm>
                          <a:off x="6588517" y="3399468"/>
                          <a:ext cx="73631" cy="73631"/>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74" name="Group 173">
                        <a:extLst>
                          <a:ext uri="{FF2B5EF4-FFF2-40B4-BE49-F238E27FC236}">
                            <a16:creationId xmlns:a16="http://schemas.microsoft.com/office/drawing/2014/main" id="{A60F61A2-B40C-493B-B620-34E786243440}"/>
                          </a:ext>
                        </a:extLst>
                      </p:cNvPr>
                      <p:cNvGrpSpPr/>
                      <p:nvPr/>
                    </p:nvGrpSpPr>
                    <p:grpSpPr>
                      <a:xfrm>
                        <a:off x="5011499" y="3846175"/>
                        <a:ext cx="2522299" cy="1311964"/>
                        <a:chOff x="5347065" y="3349786"/>
                        <a:chExt cx="1798712" cy="935593"/>
                      </a:xfrm>
                    </p:grpSpPr>
                    <p:cxnSp>
                      <p:nvCxnSpPr>
                        <p:cNvPr id="175" name="Straight Connector 174">
                          <a:extLst>
                            <a:ext uri="{FF2B5EF4-FFF2-40B4-BE49-F238E27FC236}">
                              <a16:creationId xmlns:a16="http://schemas.microsoft.com/office/drawing/2014/main" id="{5B729244-C306-43B7-B74D-7DBCDC2019D8}"/>
                            </a:ext>
                          </a:extLst>
                        </p:cNvPr>
                        <p:cNvCxnSpPr>
                          <a:cxnSpLocks/>
                        </p:cNvCxnSpPr>
                        <p:nvPr/>
                      </p:nvCxnSpPr>
                      <p:spPr bwMode="auto">
                        <a:xfrm flipV="1">
                          <a:off x="5347065" y="3741154"/>
                          <a:ext cx="361202" cy="544225"/>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6" name="Straight Connector 175">
                          <a:extLst>
                            <a:ext uri="{FF2B5EF4-FFF2-40B4-BE49-F238E27FC236}">
                              <a16:creationId xmlns:a16="http://schemas.microsoft.com/office/drawing/2014/main" id="{01D06465-DB2C-4DF5-B245-4AECCDEAAFAB}"/>
                            </a:ext>
                          </a:extLst>
                        </p:cNvPr>
                        <p:cNvCxnSpPr>
                          <a:cxnSpLocks/>
                        </p:cNvCxnSpPr>
                        <p:nvPr/>
                      </p:nvCxnSpPr>
                      <p:spPr bwMode="auto">
                        <a:xfrm flipV="1">
                          <a:off x="5849669" y="3507128"/>
                          <a:ext cx="135452" cy="124284"/>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7" name="Straight Connector 176">
                          <a:extLst>
                            <a:ext uri="{FF2B5EF4-FFF2-40B4-BE49-F238E27FC236}">
                              <a16:creationId xmlns:a16="http://schemas.microsoft.com/office/drawing/2014/main" id="{48D3253C-4942-4CE7-99FC-571AB4DD95E7}"/>
                            </a:ext>
                          </a:extLst>
                        </p:cNvPr>
                        <p:cNvCxnSpPr>
                          <a:cxnSpLocks/>
                        </p:cNvCxnSpPr>
                        <p:nvPr/>
                      </p:nvCxnSpPr>
                      <p:spPr bwMode="auto">
                        <a:xfrm flipV="1">
                          <a:off x="6232681" y="3349786"/>
                          <a:ext cx="255381" cy="157342"/>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 name="Straight Connector 177">
                          <a:extLst>
                            <a:ext uri="{FF2B5EF4-FFF2-40B4-BE49-F238E27FC236}">
                              <a16:creationId xmlns:a16="http://schemas.microsoft.com/office/drawing/2014/main" id="{B18F178C-C886-40B8-9A3F-AE58039749C7}"/>
                            </a:ext>
                          </a:extLst>
                        </p:cNvPr>
                        <p:cNvCxnSpPr>
                          <a:cxnSpLocks/>
                        </p:cNvCxnSpPr>
                        <p:nvPr/>
                      </p:nvCxnSpPr>
                      <p:spPr bwMode="auto">
                        <a:xfrm>
                          <a:off x="6684110" y="3549963"/>
                          <a:ext cx="461667" cy="486879"/>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168" name="Group 167">
                      <a:extLst>
                        <a:ext uri="{FF2B5EF4-FFF2-40B4-BE49-F238E27FC236}">
                          <a16:creationId xmlns:a16="http://schemas.microsoft.com/office/drawing/2014/main" id="{024B83E7-431C-45E8-86F9-8C14901F79E5}"/>
                        </a:ext>
                      </a:extLst>
                    </p:cNvPr>
                    <p:cNvGrpSpPr/>
                    <p:nvPr/>
                  </p:nvGrpSpPr>
                  <p:grpSpPr>
                    <a:xfrm>
                      <a:off x="4763536" y="432692"/>
                      <a:ext cx="1700585" cy="2846548"/>
                      <a:chOff x="4763536" y="432692"/>
                      <a:chExt cx="1700585" cy="2846548"/>
                    </a:xfrm>
                  </p:grpSpPr>
                  <mc:AlternateContent xmlns:mc="http://schemas.openxmlformats.org/markup-compatibility/2006" xmlns:a14="http://schemas.microsoft.com/office/drawing/2010/main">
                    <mc:Choice Requires="a14">
                      <p:sp>
                        <p:nvSpPr>
                          <p:cNvPr id="170" name="Cube 169">
                            <a:extLst>
                              <a:ext uri="{FF2B5EF4-FFF2-40B4-BE49-F238E27FC236}">
                                <a16:creationId xmlns:a16="http://schemas.microsoft.com/office/drawing/2014/main" id="{66647C7A-75A6-4AE5-B373-9B0ECF11F4B1}"/>
                              </a:ext>
                            </a:extLst>
                          </p:cNvPr>
                          <p:cNvSpPr/>
                          <p:nvPr/>
                        </p:nvSpPr>
                        <p:spPr bwMode="auto">
                          <a:xfrm>
                            <a:off x="4763536" y="432692"/>
                            <a:ext cx="1313231" cy="928602"/>
                          </a:xfrm>
                          <a:prstGeom prst="cub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sSub>
                                    <m:sSubPr>
                                      <m:ctrlPr>
                                        <a:rPr lang="en-US" sz="1200" i="1" dirty="0" smtClean="0">
                                          <a:latin typeface="Cambria Math" panose="02040503050406030204" pitchFamily="18" charset="0"/>
                                        </a:rPr>
                                      </m:ctrlPr>
                                    </m:sSubPr>
                                    <m:e>
                                      <m:r>
                                        <a:rPr lang="en-US" sz="1200" i="1" dirty="0">
                                          <a:latin typeface="Cambria Math" panose="02040503050406030204" pitchFamily="18" charset="0"/>
                                        </a:rPr>
                                        <m:t>𝑀</m:t>
                                      </m:r>
                                    </m:e>
                                    <m:sub>
                                      <m:r>
                                        <a:rPr lang="en-US" sz="1200" b="0" i="1" dirty="0" smtClean="0">
                                          <a:latin typeface="Cambria Math" panose="02040503050406030204" pitchFamily="18" charset="0"/>
                                        </a:rPr>
                                        <m:t>𝑇</m:t>
                                      </m:r>
                                    </m:sub>
                                  </m:sSub>
                                </m:oMath>
                              </m:oMathPara>
                            </a14:m>
                            <a:endParaRPr lang="en-US" sz="1200">
                              <a:latin typeface="Times" pitchFamily="18" charset="0"/>
                            </a:endParaRPr>
                          </a:p>
                        </p:txBody>
                      </p:sp>
                    </mc:Choice>
                    <mc:Fallback xmlns="">
                      <p:sp>
                        <p:nvSpPr>
                          <p:cNvPr id="170" name="Cube 169">
                            <a:extLst>
                              <a:ext uri="{FF2B5EF4-FFF2-40B4-BE49-F238E27FC236}">
                                <a16:creationId xmlns:a16="http://schemas.microsoft.com/office/drawing/2014/main" id="{66647C7A-75A6-4AE5-B373-9B0ECF11F4B1}"/>
                              </a:ext>
                            </a:extLst>
                          </p:cNvPr>
                          <p:cNvSpPr>
                            <a:spLocks noRot="1" noChangeAspect="1" noMove="1" noResize="1" noEditPoints="1" noAdjustHandles="1" noChangeArrowheads="1" noChangeShapeType="1" noTextEdit="1"/>
                          </p:cNvSpPr>
                          <p:nvPr/>
                        </p:nvSpPr>
                        <p:spPr bwMode="auto">
                          <a:xfrm>
                            <a:off x="4763536" y="432692"/>
                            <a:ext cx="1313231" cy="928602"/>
                          </a:xfrm>
                          <a:prstGeom prst="cube">
                            <a:avLst/>
                          </a:prstGeom>
                          <a:blipFill>
                            <a:blip r:embed="rId28"/>
                            <a:stretch>
                              <a:fillRect/>
                            </a:stretch>
                          </a:blipFill>
                          <a:ln w="9525"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72" name="Straight Arrow Connector 171">
                        <a:extLst>
                          <a:ext uri="{FF2B5EF4-FFF2-40B4-BE49-F238E27FC236}">
                            <a16:creationId xmlns:a16="http://schemas.microsoft.com/office/drawing/2014/main" id="{F0EF1881-1AEB-423B-A4FF-451D680D5EBF}"/>
                          </a:ext>
                        </a:extLst>
                      </p:cNvPr>
                      <p:cNvCxnSpPr>
                        <a:cxnSpLocks/>
                      </p:cNvCxnSpPr>
                      <p:nvPr/>
                    </p:nvCxnSpPr>
                    <p:spPr bwMode="auto">
                      <a:xfrm>
                        <a:off x="5407677" y="1550111"/>
                        <a:ext cx="1056444" cy="1729129"/>
                      </a:xfrm>
                      <a:prstGeom prst="straightConnector1">
                        <a:avLst/>
                      </a:prstGeom>
                      <a:solidFill>
                        <a:schemeClr val="accent1"/>
                      </a:solidFill>
                      <a:ln w="28575" cap="flat" cmpd="sng" algn="ctr">
                        <a:solidFill>
                          <a:srgbClr val="C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12" name="Group 11">
                    <a:extLst>
                      <a:ext uri="{FF2B5EF4-FFF2-40B4-BE49-F238E27FC236}">
                        <a16:creationId xmlns:a16="http://schemas.microsoft.com/office/drawing/2014/main" id="{979236E6-8480-4F88-B89A-7960C52F6464}"/>
                      </a:ext>
                    </a:extLst>
                  </p:cNvPr>
                  <p:cNvGrpSpPr/>
                  <p:nvPr/>
                </p:nvGrpSpPr>
                <p:grpSpPr>
                  <a:xfrm>
                    <a:off x="5827688" y="3373835"/>
                    <a:ext cx="1491060" cy="2068068"/>
                    <a:chOff x="5827688" y="3373835"/>
                    <a:chExt cx="1491060" cy="2068068"/>
                  </a:xfrm>
                </p:grpSpPr>
                <mc:AlternateContent xmlns:mc="http://schemas.openxmlformats.org/markup-compatibility/2006" xmlns:a14="http://schemas.microsoft.com/office/drawing/2010/main">
                  <mc:Choice Requires="a14">
                    <p:sp>
                      <p:nvSpPr>
                        <p:cNvPr id="194" name="Cube 193">
                          <a:extLst>
                            <a:ext uri="{FF2B5EF4-FFF2-40B4-BE49-F238E27FC236}">
                              <a16:creationId xmlns:a16="http://schemas.microsoft.com/office/drawing/2014/main" id="{B3E210AD-4E69-494A-9845-DC8F3B0CA00F}"/>
                            </a:ext>
                          </a:extLst>
                        </p:cNvPr>
                        <p:cNvSpPr/>
                        <p:nvPr/>
                      </p:nvSpPr>
                      <p:spPr bwMode="auto">
                        <a:xfrm>
                          <a:off x="6796478" y="3373835"/>
                          <a:ext cx="522270" cy="369475"/>
                        </a:xfrm>
                        <a:prstGeom prst="cub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sSub>
                                  <m:sSubPr>
                                    <m:ctrlPr>
                                      <a:rPr lang="en-US" sz="1200" i="1" dirty="0" smtClean="0">
                                        <a:latin typeface="Cambria Math" panose="02040503050406030204" pitchFamily="18" charset="0"/>
                                      </a:rPr>
                                    </m:ctrlPr>
                                  </m:sSubPr>
                                  <m:e>
                                    <m:r>
                                      <a:rPr lang="en-US" sz="1200" i="1" dirty="0">
                                        <a:latin typeface="Cambria Math" panose="02040503050406030204" pitchFamily="18" charset="0"/>
                                      </a:rPr>
                                      <m:t>𝑀</m:t>
                                    </m:r>
                                  </m:e>
                                  <m:sub>
                                    <m:r>
                                      <a:rPr lang="en-US" sz="1200" b="0" i="1" dirty="0" smtClean="0">
                                        <a:latin typeface="Cambria Math" panose="02040503050406030204" pitchFamily="18" charset="0"/>
                                      </a:rPr>
                                      <m:t>𝑆</m:t>
                                    </m:r>
                                  </m:sub>
                                </m:sSub>
                              </m:oMath>
                            </m:oMathPara>
                          </a14:m>
                          <a:endParaRPr lang="en-US" sz="1200">
                            <a:latin typeface="Times" pitchFamily="18" charset="0"/>
                          </a:endParaRPr>
                        </a:p>
                      </p:txBody>
                    </p:sp>
                  </mc:Choice>
                  <mc:Fallback xmlns="">
                    <p:sp>
                      <p:nvSpPr>
                        <p:cNvPr id="194" name="Cube 193">
                          <a:extLst>
                            <a:ext uri="{FF2B5EF4-FFF2-40B4-BE49-F238E27FC236}">
                              <a16:creationId xmlns:a16="http://schemas.microsoft.com/office/drawing/2014/main" id="{B3E210AD-4E69-494A-9845-DC8F3B0CA00F}"/>
                            </a:ext>
                          </a:extLst>
                        </p:cNvPr>
                        <p:cNvSpPr>
                          <a:spLocks noRot="1" noChangeAspect="1" noMove="1" noResize="1" noEditPoints="1" noAdjustHandles="1" noChangeArrowheads="1" noChangeShapeType="1" noTextEdit="1"/>
                        </p:cNvSpPr>
                        <p:nvPr/>
                      </p:nvSpPr>
                      <p:spPr bwMode="auto">
                        <a:xfrm>
                          <a:off x="6796478" y="3373835"/>
                          <a:ext cx="522270" cy="369475"/>
                        </a:xfrm>
                        <a:prstGeom prst="cube">
                          <a:avLst/>
                        </a:prstGeom>
                        <a:blipFill>
                          <a:blip r:embed="rId29"/>
                          <a:stretch>
                            <a:fillRect/>
                          </a:stretch>
                        </a:blipFill>
                        <a:ln w="9525"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grpSp>
                  <p:nvGrpSpPr>
                    <p:cNvPr id="197" name="Group 196">
                      <a:extLst>
                        <a:ext uri="{FF2B5EF4-FFF2-40B4-BE49-F238E27FC236}">
                          <a16:creationId xmlns:a16="http://schemas.microsoft.com/office/drawing/2014/main" id="{BC57111A-5BF3-4150-B2F5-4CDA0367FE97}"/>
                        </a:ext>
                      </a:extLst>
                    </p:cNvPr>
                    <p:cNvGrpSpPr/>
                    <p:nvPr/>
                  </p:nvGrpSpPr>
                  <p:grpSpPr>
                    <a:xfrm>
                      <a:off x="5827688" y="4970467"/>
                      <a:ext cx="1197418" cy="471436"/>
                      <a:chOff x="3908237" y="2940838"/>
                      <a:chExt cx="2828630" cy="1113663"/>
                    </a:xfrm>
                  </p:grpSpPr>
                  <p:grpSp>
                    <p:nvGrpSpPr>
                      <p:cNvPr id="198" name="Group 197">
                        <a:extLst>
                          <a:ext uri="{FF2B5EF4-FFF2-40B4-BE49-F238E27FC236}">
                            <a16:creationId xmlns:a16="http://schemas.microsoft.com/office/drawing/2014/main" id="{86954353-3479-4141-96DC-C29B2C76A35A}"/>
                          </a:ext>
                        </a:extLst>
                      </p:cNvPr>
                      <p:cNvGrpSpPr/>
                      <p:nvPr/>
                    </p:nvGrpSpPr>
                    <p:grpSpPr>
                      <a:xfrm>
                        <a:off x="3908237" y="2940838"/>
                        <a:ext cx="2828630" cy="1113663"/>
                        <a:chOff x="4884405" y="2450813"/>
                        <a:chExt cx="1966329" cy="774169"/>
                      </a:xfrm>
                    </p:grpSpPr>
                    <p:sp>
                      <p:nvSpPr>
                        <p:cNvPr id="220" name="Oval 219">
                          <a:extLst>
                            <a:ext uri="{FF2B5EF4-FFF2-40B4-BE49-F238E27FC236}">
                              <a16:creationId xmlns:a16="http://schemas.microsoft.com/office/drawing/2014/main" id="{6EE21212-636C-4F01-9017-520777E1FFCB}"/>
                            </a:ext>
                          </a:extLst>
                        </p:cNvPr>
                        <p:cNvSpPr/>
                        <p:nvPr/>
                      </p:nvSpPr>
                      <p:spPr bwMode="auto">
                        <a:xfrm>
                          <a:off x="4884405" y="3058912"/>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16" name="Oval 215">
                          <a:extLst>
                            <a:ext uri="{FF2B5EF4-FFF2-40B4-BE49-F238E27FC236}">
                              <a16:creationId xmlns:a16="http://schemas.microsoft.com/office/drawing/2014/main" id="{F3960ABB-8D73-4EF7-8AA8-9574BFCD173E}"/>
                            </a:ext>
                          </a:extLst>
                        </p:cNvPr>
                        <p:cNvSpPr/>
                        <p:nvPr/>
                      </p:nvSpPr>
                      <p:spPr bwMode="auto">
                        <a:xfrm>
                          <a:off x="5174212" y="2790245"/>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14" name="Oval 213">
                          <a:extLst>
                            <a:ext uri="{FF2B5EF4-FFF2-40B4-BE49-F238E27FC236}">
                              <a16:creationId xmlns:a16="http://schemas.microsoft.com/office/drawing/2014/main" id="{DAE4D086-84D5-456F-8F44-C59C05828891}"/>
                            </a:ext>
                          </a:extLst>
                        </p:cNvPr>
                        <p:cNvSpPr/>
                        <p:nvPr/>
                      </p:nvSpPr>
                      <p:spPr bwMode="auto">
                        <a:xfrm>
                          <a:off x="5692614" y="2450813"/>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12" name="Oval 211">
                          <a:extLst>
                            <a:ext uri="{FF2B5EF4-FFF2-40B4-BE49-F238E27FC236}">
                              <a16:creationId xmlns:a16="http://schemas.microsoft.com/office/drawing/2014/main" id="{70A4D620-D7B3-449D-96AD-BC85B4C6B42A}"/>
                            </a:ext>
                          </a:extLst>
                        </p:cNvPr>
                        <p:cNvSpPr/>
                        <p:nvPr/>
                      </p:nvSpPr>
                      <p:spPr bwMode="auto">
                        <a:xfrm>
                          <a:off x="6149844" y="3179263"/>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10" name="Oval 209">
                          <a:extLst>
                            <a:ext uri="{FF2B5EF4-FFF2-40B4-BE49-F238E27FC236}">
                              <a16:creationId xmlns:a16="http://schemas.microsoft.com/office/drawing/2014/main" id="{B2F3CA7C-1F5C-425B-89EF-D945F9C6C893}"/>
                            </a:ext>
                          </a:extLst>
                        </p:cNvPr>
                        <p:cNvSpPr/>
                        <p:nvPr/>
                      </p:nvSpPr>
                      <p:spPr bwMode="auto">
                        <a:xfrm>
                          <a:off x="6805015" y="2652868"/>
                          <a:ext cx="45719" cy="45719"/>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99" name="Group 198">
                        <a:extLst>
                          <a:ext uri="{FF2B5EF4-FFF2-40B4-BE49-F238E27FC236}">
                            <a16:creationId xmlns:a16="http://schemas.microsoft.com/office/drawing/2014/main" id="{3857EDE5-95E7-45DA-9082-C114DA71739F}"/>
                          </a:ext>
                        </a:extLst>
                      </p:cNvPr>
                      <p:cNvGrpSpPr/>
                      <p:nvPr/>
                    </p:nvGrpSpPr>
                    <p:grpSpPr>
                      <a:xfrm>
                        <a:off x="4037585" y="3045347"/>
                        <a:ext cx="2503945" cy="990092"/>
                        <a:chOff x="5438778" y="3489896"/>
                        <a:chExt cx="1740624" cy="688266"/>
                      </a:xfrm>
                    </p:grpSpPr>
                    <p:cxnSp>
                      <p:nvCxnSpPr>
                        <p:cNvPr id="200" name="Straight Connector 199">
                          <a:extLst>
                            <a:ext uri="{FF2B5EF4-FFF2-40B4-BE49-F238E27FC236}">
                              <a16:creationId xmlns:a16="http://schemas.microsoft.com/office/drawing/2014/main" id="{F6AA9903-E722-4678-A279-EF72FB85A5E0}"/>
                            </a:ext>
                          </a:extLst>
                        </p:cNvPr>
                        <p:cNvCxnSpPr>
                          <a:cxnSpLocks/>
                        </p:cNvCxnSpPr>
                        <p:nvPr/>
                      </p:nvCxnSpPr>
                      <p:spPr bwMode="auto">
                        <a:xfrm flipV="1">
                          <a:off x="5438778" y="3826435"/>
                          <a:ext cx="85919" cy="259402"/>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201" name="Straight Connector 200">
                          <a:extLst>
                            <a:ext uri="{FF2B5EF4-FFF2-40B4-BE49-F238E27FC236}">
                              <a16:creationId xmlns:a16="http://schemas.microsoft.com/office/drawing/2014/main" id="{8CF3853F-6AD6-4D1E-AD9D-43BAE8F87D61}"/>
                            </a:ext>
                          </a:extLst>
                        </p:cNvPr>
                        <p:cNvCxnSpPr>
                          <a:cxnSpLocks/>
                        </p:cNvCxnSpPr>
                        <p:nvPr/>
                      </p:nvCxnSpPr>
                      <p:spPr bwMode="auto">
                        <a:xfrm flipH="1">
                          <a:off x="5736893" y="3489901"/>
                          <a:ext cx="269097" cy="336534"/>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202" name="Straight Connector 201">
                          <a:extLst>
                            <a:ext uri="{FF2B5EF4-FFF2-40B4-BE49-F238E27FC236}">
                              <a16:creationId xmlns:a16="http://schemas.microsoft.com/office/drawing/2014/main" id="{8A056F27-0014-44C1-B2FE-D612BE2B2F52}"/>
                            </a:ext>
                          </a:extLst>
                        </p:cNvPr>
                        <p:cNvCxnSpPr>
                          <a:cxnSpLocks/>
                        </p:cNvCxnSpPr>
                        <p:nvPr/>
                      </p:nvCxnSpPr>
                      <p:spPr bwMode="auto">
                        <a:xfrm>
                          <a:off x="6236522" y="3489896"/>
                          <a:ext cx="301103" cy="534375"/>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204" name="Straight Connector 203">
                          <a:extLst>
                            <a:ext uri="{FF2B5EF4-FFF2-40B4-BE49-F238E27FC236}">
                              <a16:creationId xmlns:a16="http://schemas.microsoft.com/office/drawing/2014/main" id="{C7854553-104F-4ADC-986E-44AEE46C1AF7}"/>
                            </a:ext>
                          </a:extLst>
                        </p:cNvPr>
                        <p:cNvCxnSpPr>
                          <a:cxnSpLocks/>
                        </p:cNvCxnSpPr>
                        <p:nvPr/>
                      </p:nvCxnSpPr>
                      <p:spPr bwMode="auto">
                        <a:xfrm flipH="1">
                          <a:off x="6720688" y="3658168"/>
                          <a:ext cx="458714" cy="519994"/>
                        </a:xfrm>
                        <a:prstGeom prst="line">
                          <a:avLst/>
                        </a:prstGeom>
                        <a:ln w="28575">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grpSp>
                </p:grpSp>
                <p:cxnSp>
                  <p:nvCxnSpPr>
                    <p:cNvPr id="274" name="Straight Arrow Connector 273">
                      <a:extLst>
                        <a:ext uri="{FF2B5EF4-FFF2-40B4-BE49-F238E27FC236}">
                          <a16:creationId xmlns:a16="http://schemas.microsoft.com/office/drawing/2014/main" id="{D9741620-1DDE-49B5-88C9-8695CBF58AAD}"/>
                        </a:ext>
                      </a:extLst>
                    </p:cNvPr>
                    <p:cNvCxnSpPr>
                      <a:cxnSpLocks/>
                    </p:cNvCxnSpPr>
                    <p:nvPr/>
                  </p:nvCxnSpPr>
                  <p:spPr bwMode="auto">
                    <a:xfrm flipH="1">
                      <a:off x="6633989" y="3851169"/>
                      <a:ext cx="363276" cy="625541"/>
                    </a:xfrm>
                    <a:prstGeom prst="straightConnector1">
                      <a:avLst/>
                    </a:prstGeom>
                    <a:solidFill>
                      <a:schemeClr val="accent1"/>
                    </a:solidFill>
                    <a:ln w="28575" cap="flat" cmpd="sng" algn="ctr">
                      <a:solidFill>
                        <a:srgbClr val="00B0F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cxnSp>
            <p:nvCxnSpPr>
              <p:cNvPr id="17" name="Straight Connector 16">
                <a:extLst>
                  <a:ext uri="{FF2B5EF4-FFF2-40B4-BE49-F238E27FC236}">
                    <a16:creationId xmlns:a16="http://schemas.microsoft.com/office/drawing/2014/main" id="{C6239EEA-9A46-4018-A017-9F82878A88FA}"/>
                  </a:ext>
                </a:extLst>
              </p:cNvPr>
              <p:cNvCxnSpPr/>
              <p:nvPr/>
            </p:nvCxnSpPr>
            <p:spPr bwMode="auto">
              <a:xfrm>
                <a:off x="6226992" y="2897300"/>
                <a:ext cx="0" cy="341375"/>
              </a:xfrm>
              <a:prstGeom prst="line">
                <a:avLst/>
              </a:prstGeom>
              <a:solidFill>
                <a:schemeClr val="accent1"/>
              </a:solidFill>
              <a:ln w="1905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7" name="Straight Connector 276">
                <a:extLst>
                  <a:ext uri="{FF2B5EF4-FFF2-40B4-BE49-F238E27FC236}">
                    <a16:creationId xmlns:a16="http://schemas.microsoft.com/office/drawing/2014/main" id="{6217B164-50A0-4499-808B-27B182BA752F}"/>
                  </a:ext>
                </a:extLst>
              </p:cNvPr>
              <p:cNvCxnSpPr/>
              <p:nvPr/>
            </p:nvCxnSpPr>
            <p:spPr bwMode="auto">
              <a:xfrm>
                <a:off x="7455154" y="2916471"/>
                <a:ext cx="0" cy="341375"/>
              </a:xfrm>
              <a:prstGeom prst="line">
                <a:avLst/>
              </a:prstGeom>
              <a:solidFill>
                <a:schemeClr val="accent1"/>
              </a:solidFill>
              <a:ln w="19050" cap="flat" cmpd="sng" algn="ctr">
                <a:solidFill>
                  <a:srgbClr val="00B0F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9" name="Group 88">
              <a:extLst>
                <a:ext uri="{FF2B5EF4-FFF2-40B4-BE49-F238E27FC236}">
                  <a16:creationId xmlns:a16="http://schemas.microsoft.com/office/drawing/2014/main" id="{A4E2FA76-EF75-4E60-BF11-C99354902BFA}"/>
                </a:ext>
              </a:extLst>
            </p:cNvPr>
            <p:cNvGrpSpPr/>
            <p:nvPr/>
          </p:nvGrpSpPr>
          <p:grpSpPr>
            <a:xfrm>
              <a:off x="6567496" y="3450177"/>
              <a:ext cx="2457327" cy="2884695"/>
              <a:chOff x="6567496" y="3450177"/>
              <a:chExt cx="2457327" cy="2884695"/>
            </a:xfrm>
          </p:grpSpPr>
          <p:sp>
            <p:nvSpPr>
              <p:cNvPr id="397" name="Rectangle: Rounded Corners 396">
                <a:extLst>
                  <a:ext uri="{FF2B5EF4-FFF2-40B4-BE49-F238E27FC236}">
                    <a16:creationId xmlns:a16="http://schemas.microsoft.com/office/drawing/2014/main" id="{6DEDD8CA-F9BC-4F9F-8134-351E30E7ADBE}"/>
                  </a:ext>
                </a:extLst>
              </p:cNvPr>
              <p:cNvSpPr/>
              <p:nvPr/>
            </p:nvSpPr>
            <p:spPr bwMode="auto">
              <a:xfrm>
                <a:off x="6567496" y="3619696"/>
                <a:ext cx="2457327" cy="2715176"/>
              </a:xfrm>
              <a:prstGeom prst="roundRect">
                <a:avLst>
                  <a:gd name="adj" fmla="val 3263"/>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398" name="Picture 4" descr="Image result for icons numbers">
                <a:extLst>
                  <a:ext uri="{FF2B5EF4-FFF2-40B4-BE49-F238E27FC236}">
                    <a16:creationId xmlns:a16="http://schemas.microsoft.com/office/drawing/2014/main" id="{E1CB2B16-EB08-4A80-ABB2-D361F32220BD}"/>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l="19199" t="3204" r="68894" b="73549"/>
              <a:stretch/>
            </p:blipFill>
            <p:spPr bwMode="auto">
              <a:xfrm>
                <a:off x="7634057" y="3450177"/>
                <a:ext cx="324204" cy="332344"/>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9" name="Group 18">
            <a:extLst>
              <a:ext uri="{FF2B5EF4-FFF2-40B4-BE49-F238E27FC236}">
                <a16:creationId xmlns:a16="http://schemas.microsoft.com/office/drawing/2014/main" id="{C40D3F91-B7A9-429E-B1A9-9CAA44F8AAD3}"/>
              </a:ext>
            </a:extLst>
          </p:cNvPr>
          <p:cNvGrpSpPr/>
          <p:nvPr/>
        </p:nvGrpSpPr>
        <p:grpSpPr>
          <a:xfrm>
            <a:off x="4024737" y="3878457"/>
            <a:ext cx="2518693" cy="2134821"/>
            <a:chOff x="4024737" y="3878457"/>
            <a:chExt cx="2518693" cy="2134821"/>
          </a:xfrm>
        </p:grpSpPr>
        <p:grpSp>
          <p:nvGrpSpPr>
            <p:cNvPr id="77" name="Group 76">
              <a:extLst>
                <a:ext uri="{FF2B5EF4-FFF2-40B4-BE49-F238E27FC236}">
                  <a16:creationId xmlns:a16="http://schemas.microsoft.com/office/drawing/2014/main" id="{1EFA5DDE-6E26-4CB8-A29A-EB7F7D0E996D}"/>
                </a:ext>
              </a:extLst>
            </p:cNvPr>
            <p:cNvGrpSpPr/>
            <p:nvPr/>
          </p:nvGrpSpPr>
          <p:grpSpPr>
            <a:xfrm>
              <a:off x="4109200" y="4046869"/>
              <a:ext cx="2434230" cy="1835853"/>
              <a:chOff x="3548117" y="4225873"/>
              <a:chExt cx="2434230" cy="1835853"/>
            </a:xfrm>
          </p:grpSpPr>
          <p:grpSp>
            <p:nvGrpSpPr>
              <p:cNvPr id="75" name="Group 74">
                <a:extLst>
                  <a:ext uri="{FF2B5EF4-FFF2-40B4-BE49-F238E27FC236}">
                    <a16:creationId xmlns:a16="http://schemas.microsoft.com/office/drawing/2014/main" id="{70CC19B3-AB4E-484A-82FB-D6EDA45372D6}"/>
                  </a:ext>
                </a:extLst>
              </p:cNvPr>
              <p:cNvGrpSpPr/>
              <p:nvPr/>
            </p:nvGrpSpPr>
            <p:grpSpPr>
              <a:xfrm>
                <a:off x="3548117" y="4225873"/>
                <a:ext cx="2147525" cy="1835853"/>
                <a:chOff x="3548117" y="4225873"/>
                <a:chExt cx="2147525" cy="1835853"/>
              </a:xfrm>
            </p:grpSpPr>
            <p:grpSp>
              <p:nvGrpSpPr>
                <p:cNvPr id="73" name="Group 72">
                  <a:extLst>
                    <a:ext uri="{FF2B5EF4-FFF2-40B4-BE49-F238E27FC236}">
                      <a16:creationId xmlns:a16="http://schemas.microsoft.com/office/drawing/2014/main" id="{08DEF22B-EAF3-4B11-8493-1ADADBCFB995}"/>
                    </a:ext>
                  </a:extLst>
                </p:cNvPr>
                <p:cNvGrpSpPr/>
                <p:nvPr/>
              </p:nvGrpSpPr>
              <p:grpSpPr>
                <a:xfrm>
                  <a:off x="3548117" y="4225873"/>
                  <a:ext cx="2147525" cy="1835853"/>
                  <a:chOff x="3548117" y="4225873"/>
                  <a:chExt cx="2147525" cy="1835853"/>
                </a:xfrm>
              </p:grpSpPr>
              <p:grpSp>
                <p:nvGrpSpPr>
                  <p:cNvPr id="356" name="Group 355">
                    <a:extLst>
                      <a:ext uri="{FF2B5EF4-FFF2-40B4-BE49-F238E27FC236}">
                        <a16:creationId xmlns:a16="http://schemas.microsoft.com/office/drawing/2014/main" id="{E642333A-A866-43FB-AD8C-26317A086FC5}"/>
                      </a:ext>
                    </a:extLst>
                  </p:cNvPr>
                  <p:cNvGrpSpPr/>
                  <p:nvPr/>
                </p:nvGrpSpPr>
                <p:grpSpPr>
                  <a:xfrm>
                    <a:off x="3548117" y="4225873"/>
                    <a:ext cx="2147525" cy="1835853"/>
                    <a:chOff x="3854449" y="902712"/>
                    <a:chExt cx="3898919" cy="3333067"/>
                  </a:xfrm>
                </p:grpSpPr>
                <p:pic>
                  <p:nvPicPr>
                    <p:cNvPr id="359" name="Picture 6" descr="Related image">
                      <a:extLst>
                        <a:ext uri="{FF2B5EF4-FFF2-40B4-BE49-F238E27FC236}">
                          <a16:creationId xmlns:a16="http://schemas.microsoft.com/office/drawing/2014/main" id="{19B66BDA-FA64-4751-A444-E07D9757B5AA}"/>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brightnessContrast contrast="-40000"/>
                              </a14:imgEffect>
                            </a14:imgLayer>
                          </a14:imgProps>
                        </a:ext>
                        <a:ext uri="{28A0092B-C50C-407E-A947-70E740481C1C}">
                          <a14:useLocalDpi xmlns:a14="http://schemas.microsoft.com/office/drawing/2010/main" val="0"/>
                        </a:ext>
                      </a:extLst>
                    </a:blip>
                    <a:srcRect r="5242"/>
                    <a:stretch/>
                  </p:blipFill>
                  <p:spPr bwMode="auto">
                    <a:xfrm>
                      <a:off x="3854449" y="1056601"/>
                      <a:ext cx="3730457" cy="2952640"/>
                    </a:xfrm>
                    <a:prstGeom prst="rect">
                      <a:avLst/>
                    </a:prstGeom>
                    <a:solidFill>
                      <a:srgbClr val="FFFFFF"/>
                    </a:solidFill>
                  </p:spPr>
                </p:pic>
                <mc:AlternateContent xmlns:mc="http://schemas.openxmlformats.org/markup-compatibility/2006" xmlns:a14="http://schemas.microsoft.com/office/drawing/2010/main">
                  <mc:Choice Requires="a14">
                    <p:sp>
                      <p:nvSpPr>
                        <p:cNvPr id="360" name="TextBox 359">
                          <a:extLst>
                            <a:ext uri="{FF2B5EF4-FFF2-40B4-BE49-F238E27FC236}">
                              <a16:creationId xmlns:a16="http://schemas.microsoft.com/office/drawing/2014/main" id="{4F5A8924-5D5F-41E9-AA46-A7ACA17AD869}"/>
                            </a:ext>
                          </a:extLst>
                        </p:cNvPr>
                        <p:cNvSpPr txBox="1"/>
                        <p:nvPr/>
                      </p:nvSpPr>
                      <p:spPr>
                        <a:xfrm>
                          <a:off x="7412442" y="2876774"/>
                          <a:ext cx="3409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𝑇</m:t>
                                </m:r>
                              </m:oMath>
                            </m:oMathPara>
                          </a14:m>
                          <a:endParaRPr lang="en-US" sz="1400"/>
                        </a:p>
                      </p:txBody>
                    </p:sp>
                  </mc:Choice>
                  <mc:Fallback xmlns="">
                    <p:sp>
                      <p:nvSpPr>
                        <p:cNvPr id="360" name="TextBox 359">
                          <a:extLst>
                            <a:ext uri="{FF2B5EF4-FFF2-40B4-BE49-F238E27FC236}">
                              <a16:creationId xmlns:a16="http://schemas.microsoft.com/office/drawing/2014/main" id="{4F5A8924-5D5F-41E9-AA46-A7ACA17AD869}"/>
                            </a:ext>
                          </a:extLst>
                        </p:cNvPr>
                        <p:cNvSpPr txBox="1">
                          <a:spLocks noRot="1" noChangeAspect="1" noMove="1" noResize="1" noEditPoints="1" noAdjustHandles="1" noChangeArrowheads="1" noChangeShapeType="1" noTextEdit="1"/>
                        </p:cNvSpPr>
                        <p:nvPr/>
                      </p:nvSpPr>
                      <p:spPr>
                        <a:xfrm>
                          <a:off x="7412442" y="2876774"/>
                          <a:ext cx="340926" cy="307777"/>
                        </a:xfrm>
                        <a:prstGeom prst="rect">
                          <a:avLst/>
                        </a:prstGeom>
                        <a:blipFill>
                          <a:blip r:embed="rId25"/>
                          <a:stretch>
                            <a:fillRect r="-40000" b="-6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1" name="TextBox 360">
                          <a:extLst>
                            <a:ext uri="{FF2B5EF4-FFF2-40B4-BE49-F238E27FC236}">
                              <a16:creationId xmlns:a16="http://schemas.microsoft.com/office/drawing/2014/main" id="{5CE1E61A-1711-4560-9791-CE96E91F1990}"/>
                            </a:ext>
                          </a:extLst>
                        </p:cNvPr>
                        <p:cNvSpPr txBox="1"/>
                        <p:nvPr/>
                      </p:nvSpPr>
                      <p:spPr>
                        <a:xfrm>
                          <a:off x="3948957" y="3960492"/>
                          <a:ext cx="322028" cy="2752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solidFill>
                                      <a:srgbClr val="00B0F0"/>
                                    </a:solidFill>
                                    <a:latin typeface="Cambria Math" panose="02040503050406030204" pitchFamily="18" charset="0"/>
                                  </a:rPr>
                                  <m:t>𝐾</m:t>
                                </m:r>
                              </m:oMath>
                            </m:oMathPara>
                          </a14:m>
                          <a:endParaRPr lang="en-US" sz="1400">
                            <a:solidFill>
                              <a:srgbClr val="C00000"/>
                            </a:solidFill>
                          </a:endParaRPr>
                        </a:p>
                      </p:txBody>
                    </p:sp>
                  </mc:Choice>
                  <mc:Fallback xmlns="">
                    <p:sp>
                      <p:nvSpPr>
                        <p:cNvPr id="361" name="TextBox 360">
                          <a:extLst>
                            <a:ext uri="{FF2B5EF4-FFF2-40B4-BE49-F238E27FC236}">
                              <a16:creationId xmlns:a16="http://schemas.microsoft.com/office/drawing/2014/main" id="{5CE1E61A-1711-4560-9791-CE96E91F1990}"/>
                            </a:ext>
                          </a:extLst>
                        </p:cNvPr>
                        <p:cNvSpPr txBox="1">
                          <a:spLocks noRot="1" noChangeAspect="1" noMove="1" noResize="1" noEditPoints="1" noAdjustHandles="1" noChangeArrowheads="1" noChangeShapeType="1" noTextEdit="1"/>
                        </p:cNvSpPr>
                        <p:nvPr/>
                      </p:nvSpPr>
                      <p:spPr>
                        <a:xfrm>
                          <a:off x="3948957" y="3960492"/>
                          <a:ext cx="322028" cy="275287"/>
                        </a:xfrm>
                        <a:prstGeom prst="rect">
                          <a:avLst/>
                        </a:prstGeom>
                        <a:blipFill>
                          <a:blip r:embed="rId14"/>
                          <a:stretch>
                            <a:fillRect r="-51724" b="-8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2" name="TextBox 361">
                          <a:extLst>
                            <a:ext uri="{FF2B5EF4-FFF2-40B4-BE49-F238E27FC236}">
                              <a16:creationId xmlns:a16="http://schemas.microsoft.com/office/drawing/2014/main" id="{AEA6879C-7D26-4BB7-A27C-94EE3A81E590}"/>
                            </a:ext>
                          </a:extLst>
                        </p:cNvPr>
                        <p:cNvSpPr txBox="1"/>
                        <p:nvPr/>
                      </p:nvSpPr>
                      <p:spPr>
                        <a:xfrm>
                          <a:off x="4895830" y="902712"/>
                          <a:ext cx="3341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𝑓</m:t>
                                </m:r>
                              </m:oMath>
                            </m:oMathPara>
                          </a14:m>
                          <a:endParaRPr lang="en-US" sz="1400"/>
                        </a:p>
                      </p:txBody>
                    </p:sp>
                  </mc:Choice>
                  <mc:Fallback xmlns="">
                    <p:sp>
                      <p:nvSpPr>
                        <p:cNvPr id="362" name="TextBox 361">
                          <a:extLst>
                            <a:ext uri="{FF2B5EF4-FFF2-40B4-BE49-F238E27FC236}">
                              <a16:creationId xmlns:a16="http://schemas.microsoft.com/office/drawing/2014/main" id="{AEA6879C-7D26-4BB7-A27C-94EE3A81E590}"/>
                            </a:ext>
                          </a:extLst>
                        </p:cNvPr>
                        <p:cNvSpPr txBox="1">
                          <a:spLocks noRot="1" noChangeAspect="1" noMove="1" noResize="1" noEditPoints="1" noAdjustHandles="1" noChangeArrowheads="1" noChangeShapeType="1" noTextEdit="1"/>
                        </p:cNvSpPr>
                        <p:nvPr/>
                      </p:nvSpPr>
                      <p:spPr>
                        <a:xfrm>
                          <a:off x="4895830" y="902712"/>
                          <a:ext cx="334194" cy="307777"/>
                        </a:xfrm>
                        <a:prstGeom prst="rect">
                          <a:avLst/>
                        </a:prstGeom>
                        <a:blipFill>
                          <a:blip r:embed="rId30"/>
                          <a:stretch>
                            <a:fillRect r="-50000" b="-96429"/>
                          </a:stretch>
                        </a:blipFill>
                      </p:spPr>
                      <p:txBody>
                        <a:bodyPr/>
                        <a:lstStyle/>
                        <a:p>
                          <a:r>
                            <a:rPr lang="en-US">
                              <a:noFill/>
                            </a:rPr>
                            <a:t> </a:t>
                          </a:r>
                        </a:p>
                      </p:txBody>
                    </p:sp>
                  </mc:Fallback>
                </mc:AlternateContent>
              </p:grpSp>
              <p:pic>
                <p:nvPicPr>
                  <p:cNvPr id="358" name="Picture 6" descr="Image result for youtube icom round">
                    <a:extLst>
                      <a:ext uri="{FF2B5EF4-FFF2-40B4-BE49-F238E27FC236}">
                        <a16:creationId xmlns:a16="http://schemas.microsoft.com/office/drawing/2014/main" id="{33B7E04C-D676-40F7-B54A-A980505417F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49560" y="4409627"/>
                    <a:ext cx="261168" cy="2611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4" name="Group 323">
                  <a:extLst>
                    <a:ext uri="{FF2B5EF4-FFF2-40B4-BE49-F238E27FC236}">
                      <a16:creationId xmlns:a16="http://schemas.microsoft.com/office/drawing/2014/main" id="{1E2A3EC0-974A-4100-81B1-15CA9C00C53A}"/>
                    </a:ext>
                  </a:extLst>
                </p:cNvPr>
                <p:cNvGrpSpPr/>
                <p:nvPr/>
              </p:nvGrpSpPr>
              <p:grpSpPr>
                <a:xfrm>
                  <a:off x="4028045" y="5017197"/>
                  <a:ext cx="1202281" cy="684847"/>
                  <a:chOff x="4747825" y="3846175"/>
                  <a:chExt cx="3060885" cy="1743552"/>
                </a:xfrm>
              </p:grpSpPr>
              <p:grpSp>
                <p:nvGrpSpPr>
                  <p:cNvPr id="332" name="Group 331">
                    <a:extLst>
                      <a:ext uri="{FF2B5EF4-FFF2-40B4-BE49-F238E27FC236}">
                        <a16:creationId xmlns:a16="http://schemas.microsoft.com/office/drawing/2014/main" id="{A9C20066-969F-4E2F-A424-5F8B06CECE71}"/>
                      </a:ext>
                    </a:extLst>
                  </p:cNvPr>
                  <p:cNvGrpSpPr/>
                  <p:nvPr/>
                </p:nvGrpSpPr>
                <p:grpSpPr>
                  <a:xfrm>
                    <a:off x="4747825" y="3846175"/>
                    <a:ext cx="3060885" cy="1743552"/>
                    <a:chOff x="5159033" y="3349786"/>
                    <a:chExt cx="2182791" cy="1243369"/>
                  </a:xfrm>
                </p:grpSpPr>
                <p:grpSp>
                  <p:nvGrpSpPr>
                    <p:cNvPr id="338" name="Group 337">
                      <a:extLst>
                        <a:ext uri="{FF2B5EF4-FFF2-40B4-BE49-F238E27FC236}">
                          <a16:creationId xmlns:a16="http://schemas.microsoft.com/office/drawing/2014/main" id="{BDD1896B-9F75-4DFE-BEF1-77C8D5738F09}"/>
                        </a:ext>
                      </a:extLst>
                    </p:cNvPr>
                    <p:cNvGrpSpPr/>
                    <p:nvPr/>
                  </p:nvGrpSpPr>
                  <p:grpSpPr>
                    <a:xfrm>
                      <a:off x="5566866" y="3521670"/>
                      <a:ext cx="282803" cy="219483"/>
                      <a:chOff x="2580181" y="4176160"/>
                      <a:chExt cx="282803" cy="219483"/>
                    </a:xfrm>
                  </p:grpSpPr>
                  <mc:AlternateContent xmlns:mc="http://schemas.openxmlformats.org/markup-compatibility/2006" xmlns:a14="http://schemas.microsoft.com/office/drawing/2010/main">
                    <mc:Choice Requires="a14">
                      <p:sp>
                        <p:nvSpPr>
                          <p:cNvPr id="354" name="TextBox 353">
                            <a:extLst>
                              <a:ext uri="{FF2B5EF4-FFF2-40B4-BE49-F238E27FC236}">
                                <a16:creationId xmlns:a16="http://schemas.microsoft.com/office/drawing/2014/main" id="{E927239B-4240-4259-97B0-02C9AC3ED769}"/>
                              </a:ext>
                            </a:extLst>
                          </p:cNvPr>
                          <p:cNvSpPr txBox="1"/>
                          <p:nvPr/>
                        </p:nvSpPr>
                        <p:spPr>
                          <a:xfrm>
                            <a:off x="2580181" y="4176160"/>
                            <a:ext cx="282803"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2</m:t>
                                      </m:r>
                                    </m:sub>
                                  </m:sSub>
                                </m:oMath>
                              </m:oMathPara>
                            </a14:m>
                            <a:endParaRPr lang="en-US" sz="1400"/>
                          </a:p>
                        </p:txBody>
                      </p:sp>
                    </mc:Choice>
                    <mc:Fallback xmlns="">
                      <p:sp>
                        <p:nvSpPr>
                          <p:cNvPr id="354" name="TextBox 353">
                            <a:extLst>
                              <a:ext uri="{FF2B5EF4-FFF2-40B4-BE49-F238E27FC236}">
                                <a16:creationId xmlns:a16="http://schemas.microsoft.com/office/drawing/2014/main" id="{E927239B-4240-4259-97B0-02C9AC3ED769}"/>
                              </a:ext>
                            </a:extLst>
                          </p:cNvPr>
                          <p:cNvSpPr txBox="1">
                            <a:spLocks noRot="1" noChangeAspect="1" noMove="1" noResize="1" noEditPoints="1" noAdjustHandles="1" noChangeArrowheads="1" noChangeShapeType="1" noTextEdit="1"/>
                          </p:cNvSpPr>
                          <p:nvPr/>
                        </p:nvSpPr>
                        <p:spPr>
                          <a:xfrm>
                            <a:off x="2580181" y="4176160"/>
                            <a:ext cx="282803" cy="219483"/>
                          </a:xfrm>
                          <a:prstGeom prst="rect">
                            <a:avLst/>
                          </a:prstGeom>
                          <a:blipFill>
                            <a:blip r:embed="rId31"/>
                            <a:stretch>
                              <a:fillRect r="-68000" b="-145000"/>
                            </a:stretch>
                          </a:blipFill>
                        </p:spPr>
                        <p:txBody>
                          <a:bodyPr/>
                          <a:lstStyle/>
                          <a:p>
                            <a:r>
                              <a:rPr lang="en-US">
                                <a:noFill/>
                              </a:rPr>
                              <a:t> </a:t>
                            </a:r>
                          </a:p>
                        </p:txBody>
                      </p:sp>
                    </mc:Fallback>
                  </mc:AlternateContent>
                  <p:sp>
                    <p:nvSpPr>
                      <p:cNvPr id="355" name="Oval 354">
                        <a:extLst>
                          <a:ext uri="{FF2B5EF4-FFF2-40B4-BE49-F238E27FC236}">
                            <a16:creationId xmlns:a16="http://schemas.microsoft.com/office/drawing/2014/main" id="{83E9948A-52AF-41D7-9E96-86FCFB63E19A}"/>
                          </a:ext>
                        </a:extLst>
                      </p:cNvPr>
                      <p:cNvSpPr/>
                      <p:nvPr/>
                    </p:nvSpPr>
                    <p:spPr bwMode="auto">
                      <a:xfrm>
                        <a:off x="2789039" y="4316272"/>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339" name="Group 338">
                      <a:extLst>
                        <a:ext uri="{FF2B5EF4-FFF2-40B4-BE49-F238E27FC236}">
                          <a16:creationId xmlns:a16="http://schemas.microsoft.com/office/drawing/2014/main" id="{796558D3-4E70-469B-A490-B36DF5422AF6}"/>
                        </a:ext>
                      </a:extLst>
                    </p:cNvPr>
                    <p:cNvGrpSpPr/>
                    <p:nvPr/>
                  </p:nvGrpSpPr>
                  <p:grpSpPr>
                    <a:xfrm>
                      <a:off x="5985121" y="3397386"/>
                      <a:ext cx="263907" cy="219483"/>
                      <a:chOff x="2522586" y="4494410"/>
                      <a:chExt cx="263907" cy="219483"/>
                    </a:xfrm>
                  </p:grpSpPr>
                  <mc:AlternateContent xmlns:mc="http://schemas.openxmlformats.org/markup-compatibility/2006" xmlns:a14="http://schemas.microsoft.com/office/drawing/2010/main">
                    <mc:Choice Requires="a14">
                      <p:sp>
                        <p:nvSpPr>
                          <p:cNvPr id="351" name="TextBox 350">
                            <a:extLst>
                              <a:ext uri="{FF2B5EF4-FFF2-40B4-BE49-F238E27FC236}">
                                <a16:creationId xmlns:a16="http://schemas.microsoft.com/office/drawing/2014/main" id="{402E1936-1FA0-4824-96BF-FEDB0C46637E}"/>
                              </a:ext>
                            </a:extLst>
                          </p:cNvPr>
                          <p:cNvSpPr txBox="1"/>
                          <p:nvPr/>
                        </p:nvSpPr>
                        <p:spPr>
                          <a:xfrm>
                            <a:off x="2522586" y="4494410"/>
                            <a:ext cx="247560"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3</m:t>
                                      </m:r>
                                    </m:sub>
                                  </m:sSub>
                                </m:oMath>
                              </m:oMathPara>
                            </a14:m>
                            <a:endParaRPr lang="en-US" sz="1400"/>
                          </a:p>
                        </p:txBody>
                      </p:sp>
                    </mc:Choice>
                    <mc:Fallback xmlns="">
                      <p:sp>
                        <p:nvSpPr>
                          <p:cNvPr id="351" name="TextBox 350">
                            <a:extLst>
                              <a:ext uri="{FF2B5EF4-FFF2-40B4-BE49-F238E27FC236}">
                                <a16:creationId xmlns:a16="http://schemas.microsoft.com/office/drawing/2014/main" id="{402E1936-1FA0-4824-96BF-FEDB0C46637E}"/>
                              </a:ext>
                            </a:extLst>
                          </p:cNvPr>
                          <p:cNvSpPr txBox="1">
                            <a:spLocks noRot="1" noChangeAspect="1" noMove="1" noResize="1" noEditPoints="1" noAdjustHandles="1" noChangeArrowheads="1" noChangeShapeType="1" noTextEdit="1"/>
                          </p:cNvSpPr>
                          <p:nvPr/>
                        </p:nvSpPr>
                        <p:spPr>
                          <a:xfrm>
                            <a:off x="2522586" y="4494410"/>
                            <a:ext cx="247560" cy="219483"/>
                          </a:xfrm>
                          <a:prstGeom prst="rect">
                            <a:avLst/>
                          </a:prstGeom>
                          <a:blipFill>
                            <a:blip r:embed="rId32"/>
                            <a:stretch>
                              <a:fillRect r="-82609" b="-140000"/>
                            </a:stretch>
                          </a:blipFill>
                        </p:spPr>
                        <p:txBody>
                          <a:bodyPr/>
                          <a:lstStyle/>
                          <a:p>
                            <a:r>
                              <a:rPr lang="en-US">
                                <a:noFill/>
                              </a:rPr>
                              <a:t> </a:t>
                            </a:r>
                          </a:p>
                        </p:txBody>
                      </p:sp>
                    </mc:Fallback>
                  </mc:AlternateContent>
                  <p:sp>
                    <p:nvSpPr>
                      <p:cNvPr id="353" name="Oval 352">
                        <a:extLst>
                          <a:ext uri="{FF2B5EF4-FFF2-40B4-BE49-F238E27FC236}">
                            <a16:creationId xmlns:a16="http://schemas.microsoft.com/office/drawing/2014/main" id="{41C0A5B1-35EA-4248-A5C5-25E8CEC54A8D}"/>
                          </a:ext>
                        </a:extLst>
                      </p:cNvPr>
                      <p:cNvSpPr/>
                      <p:nvPr/>
                    </p:nvSpPr>
                    <p:spPr bwMode="auto">
                      <a:xfrm>
                        <a:off x="2712862" y="4640262"/>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340" name="Group 339">
                      <a:extLst>
                        <a:ext uri="{FF2B5EF4-FFF2-40B4-BE49-F238E27FC236}">
                          <a16:creationId xmlns:a16="http://schemas.microsoft.com/office/drawing/2014/main" id="{1EB88F47-AD26-449B-B029-3CB2A0413E5A}"/>
                        </a:ext>
                      </a:extLst>
                    </p:cNvPr>
                    <p:cNvGrpSpPr/>
                    <p:nvPr/>
                  </p:nvGrpSpPr>
                  <p:grpSpPr>
                    <a:xfrm>
                      <a:off x="5159033" y="4285378"/>
                      <a:ext cx="376065" cy="307777"/>
                      <a:chOff x="2375182" y="4302862"/>
                      <a:chExt cx="376065" cy="307777"/>
                    </a:xfrm>
                  </p:grpSpPr>
                  <mc:AlternateContent xmlns:mc="http://schemas.openxmlformats.org/markup-compatibility/2006" xmlns:a14="http://schemas.microsoft.com/office/drawing/2010/main">
                    <mc:Choice Requires="a14">
                      <p:sp>
                        <p:nvSpPr>
                          <p:cNvPr id="348" name="TextBox 347">
                            <a:extLst>
                              <a:ext uri="{FF2B5EF4-FFF2-40B4-BE49-F238E27FC236}">
                                <a16:creationId xmlns:a16="http://schemas.microsoft.com/office/drawing/2014/main" id="{081C2DFD-5CBA-484C-A15A-5837BB796325}"/>
                              </a:ext>
                            </a:extLst>
                          </p:cNvPr>
                          <p:cNvSpPr txBox="1"/>
                          <p:nvPr/>
                        </p:nvSpPr>
                        <p:spPr>
                          <a:xfrm>
                            <a:off x="2375182" y="4302862"/>
                            <a:ext cx="3760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1</m:t>
                                      </m:r>
                                    </m:sub>
                                  </m:sSub>
                                </m:oMath>
                              </m:oMathPara>
                            </a14:m>
                            <a:endParaRPr lang="en-US" sz="1400"/>
                          </a:p>
                        </p:txBody>
                      </p:sp>
                    </mc:Choice>
                    <mc:Fallback xmlns="">
                      <p:sp>
                        <p:nvSpPr>
                          <p:cNvPr id="348" name="TextBox 347">
                            <a:extLst>
                              <a:ext uri="{FF2B5EF4-FFF2-40B4-BE49-F238E27FC236}">
                                <a16:creationId xmlns:a16="http://schemas.microsoft.com/office/drawing/2014/main" id="{081C2DFD-5CBA-484C-A15A-5837BB796325}"/>
                              </a:ext>
                            </a:extLst>
                          </p:cNvPr>
                          <p:cNvSpPr txBox="1">
                            <a:spLocks noRot="1" noChangeAspect="1" noMove="1" noResize="1" noEditPoints="1" noAdjustHandles="1" noChangeArrowheads="1" noChangeShapeType="1" noTextEdit="1"/>
                          </p:cNvSpPr>
                          <p:nvPr/>
                        </p:nvSpPr>
                        <p:spPr>
                          <a:xfrm>
                            <a:off x="2375182" y="4302862"/>
                            <a:ext cx="376065" cy="307777"/>
                          </a:xfrm>
                          <a:prstGeom prst="rect">
                            <a:avLst/>
                          </a:prstGeom>
                          <a:blipFill>
                            <a:blip r:embed="rId33"/>
                            <a:stretch>
                              <a:fillRect r="-29412" b="-75000"/>
                            </a:stretch>
                          </a:blipFill>
                        </p:spPr>
                        <p:txBody>
                          <a:bodyPr/>
                          <a:lstStyle/>
                          <a:p>
                            <a:r>
                              <a:rPr lang="en-US">
                                <a:noFill/>
                              </a:rPr>
                              <a:t> </a:t>
                            </a:r>
                          </a:p>
                        </p:txBody>
                      </p:sp>
                    </mc:Fallback>
                  </mc:AlternateContent>
                  <p:sp>
                    <p:nvSpPr>
                      <p:cNvPr id="350" name="Oval 349">
                        <a:extLst>
                          <a:ext uri="{FF2B5EF4-FFF2-40B4-BE49-F238E27FC236}">
                            <a16:creationId xmlns:a16="http://schemas.microsoft.com/office/drawing/2014/main" id="{8F8B328F-453C-448E-B968-099AB4CECD17}"/>
                          </a:ext>
                        </a:extLst>
                      </p:cNvPr>
                      <p:cNvSpPr/>
                      <p:nvPr/>
                    </p:nvSpPr>
                    <p:spPr bwMode="auto">
                      <a:xfrm>
                        <a:off x="2567768" y="4310259"/>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341" name="Group 340">
                      <a:extLst>
                        <a:ext uri="{FF2B5EF4-FFF2-40B4-BE49-F238E27FC236}">
                          <a16:creationId xmlns:a16="http://schemas.microsoft.com/office/drawing/2014/main" id="{BF45F463-39D7-4AF4-9265-26F2AA9BFCB3}"/>
                        </a:ext>
                      </a:extLst>
                    </p:cNvPr>
                    <p:cNvGrpSpPr/>
                    <p:nvPr/>
                  </p:nvGrpSpPr>
                  <p:grpSpPr>
                    <a:xfrm>
                      <a:off x="6949730" y="4036842"/>
                      <a:ext cx="392094" cy="307777"/>
                      <a:chOff x="2393600" y="3789993"/>
                      <a:chExt cx="392094" cy="307777"/>
                    </a:xfrm>
                  </p:grpSpPr>
                  <mc:AlternateContent xmlns:mc="http://schemas.openxmlformats.org/markup-compatibility/2006" xmlns:a14="http://schemas.microsoft.com/office/drawing/2010/main">
                    <mc:Choice Requires="a14">
                      <p:sp>
                        <p:nvSpPr>
                          <p:cNvPr id="345" name="TextBox 344">
                            <a:extLst>
                              <a:ext uri="{FF2B5EF4-FFF2-40B4-BE49-F238E27FC236}">
                                <a16:creationId xmlns:a16="http://schemas.microsoft.com/office/drawing/2014/main" id="{01511354-0147-42E1-B644-3A56ABE8C328}"/>
                              </a:ext>
                            </a:extLst>
                          </p:cNvPr>
                          <p:cNvSpPr txBox="1"/>
                          <p:nvPr/>
                        </p:nvSpPr>
                        <p:spPr>
                          <a:xfrm>
                            <a:off x="2393600" y="3789993"/>
                            <a:ext cx="3920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a:p>
                        </p:txBody>
                      </p:sp>
                    </mc:Choice>
                    <mc:Fallback xmlns="">
                      <p:sp>
                        <p:nvSpPr>
                          <p:cNvPr id="345" name="TextBox 344">
                            <a:extLst>
                              <a:ext uri="{FF2B5EF4-FFF2-40B4-BE49-F238E27FC236}">
                                <a16:creationId xmlns:a16="http://schemas.microsoft.com/office/drawing/2014/main" id="{01511354-0147-42E1-B644-3A56ABE8C328}"/>
                              </a:ext>
                            </a:extLst>
                          </p:cNvPr>
                          <p:cNvSpPr txBox="1">
                            <a:spLocks noRot="1" noChangeAspect="1" noMove="1" noResize="1" noEditPoints="1" noAdjustHandles="1" noChangeArrowheads="1" noChangeShapeType="1" noTextEdit="1"/>
                          </p:cNvSpPr>
                          <p:nvPr/>
                        </p:nvSpPr>
                        <p:spPr>
                          <a:xfrm>
                            <a:off x="2393600" y="3789993"/>
                            <a:ext cx="392094" cy="307777"/>
                          </a:xfrm>
                          <a:prstGeom prst="rect">
                            <a:avLst/>
                          </a:prstGeom>
                          <a:blipFill>
                            <a:blip r:embed="rId34"/>
                            <a:stretch>
                              <a:fillRect r="-28571" b="-67857"/>
                            </a:stretch>
                          </a:blipFill>
                        </p:spPr>
                        <p:txBody>
                          <a:bodyPr/>
                          <a:lstStyle/>
                          <a:p>
                            <a:r>
                              <a:rPr lang="en-US">
                                <a:noFill/>
                              </a:rPr>
                              <a:t> </a:t>
                            </a:r>
                          </a:p>
                        </p:txBody>
                      </p:sp>
                    </mc:Fallback>
                  </mc:AlternateContent>
                  <p:sp>
                    <p:nvSpPr>
                      <p:cNvPr id="347" name="Oval 346">
                        <a:extLst>
                          <a:ext uri="{FF2B5EF4-FFF2-40B4-BE49-F238E27FC236}">
                            <a16:creationId xmlns:a16="http://schemas.microsoft.com/office/drawing/2014/main" id="{FFFF2738-4BE9-4D0E-8213-96D4AB3748FB}"/>
                          </a:ext>
                        </a:extLst>
                      </p:cNvPr>
                      <p:cNvSpPr/>
                      <p:nvPr/>
                    </p:nvSpPr>
                    <p:spPr bwMode="auto">
                      <a:xfrm>
                        <a:off x="2673969" y="3930048"/>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342" name="Group 341">
                      <a:extLst>
                        <a:ext uri="{FF2B5EF4-FFF2-40B4-BE49-F238E27FC236}">
                          <a16:creationId xmlns:a16="http://schemas.microsoft.com/office/drawing/2014/main" id="{E424FC3C-3F34-41F2-9544-6291F17A9149}"/>
                        </a:ext>
                      </a:extLst>
                    </p:cNvPr>
                    <p:cNvGrpSpPr/>
                    <p:nvPr/>
                  </p:nvGrpSpPr>
                  <p:grpSpPr>
                    <a:xfrm>
                      <a:off x="6386299" y="3349786"/>
                      <a:ext cx="275849" cy="219483"/>
                      <a:chOff x="2501363" y="3795785"/>
                      <a:chExt cx="275849" cy="219483"/>
                    </a:xfrm>
                  </p:grpSpPr>
                  <mc:AlternateContent xmlns:mc="http://schemas.openxmlformats.org/markup-compatibility/2006" xmlns:a14="http://schemas.microsoft.com/office/drawing/2010/main">
                    <mc:Choice Requires="a14">
                      <p:sp>
                        <p:nvSpPr>
                          <p:cNvPr id="343" name="TextBox 342">
                            <a:extLst>
                              <a:ext uri="{FF2B5EF4-FFF2-40B4-BE49-F238E27FC236}">
                                <a16:creationId xmlns:a16="http://schemas.microsoft.com/office/drawing/2014/main" id="{E006F11B-8D70-4B43-81A0-DD15DB115D59}"/>
                              </a:ext>
                            </a:extLst>
                          </p:cNvPr>
                          <p:cNvSpPr txBox="1"/>
                          <p:nvPr/>
                        </p:nvSpPr>
                        <p:spPr>
                          <a:xfrm>
                            <a:off x="2501363" y="3795785"/>
                            <a:ext cx="203527" cy="219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𝑡</m:t>
                                      </m:r>
                                    </m:sub>
                                  </m:sSub>
                                </m:oMath>
                              </m:oMathPara>
                            </a14:m>
                            <a:endParaRPr lang="en-US" sz="1400"/>
                          </a:p>
                        </p:txBody>
                      </p:sp>
                    </mc:Choice>
                    <mc:Fallback xmlns="">
                      <p:sp>
                        <p:nvSpPr>
                          <p:cNvPr id="343" name="TextBox 342">
                            <a:extLst>
                              <a:ext uri="{FF2B5EF4-FFF2-40B4-BE49-F238E27FC236}">
                                <a16:creationId xmlns:a16="http://schemas.microsoft.com/office/drawing/2014/main" id="{E006F11B-8D70-4B43-81A0-DD15DB115D59}"/>
                              </a:ext>
                            </a:extLst>
                          </p:cNvPr>
                          <p:cNvSpPr txBox="1">
                            <a:spLocks noRot="1" noChangeAspect="1" noMove="1" noResize="1" noEditPoints="1" noAdjustHandles="1" noChangeArrowheads="1" noChangeShapeType="1" noTextEdit="1"/>
                          </p:cNvSpPr>
                          <p:nvPr/>
                        </p:nvSpPr>
                        <p:spPr>
                          <a:xfrm>
                            <a:off x="2501363" y="3795785"/>
                            <a:ext cx="203527" cy="219483"/>
                          </a:xfrm>
                          <a:prstGeom prst="rect">
                            <a:avLst/>
                          </a:prstGeom>
                          <a:blipFill>
                            <a:blip r:embed="rId35"/>
                            <a:stretch>
                              <a:fillRect l="-5556" r="-100000" b="-152632"/>
                            </a:stretch>
                          </a:blipFill>
                        </p:spPr>
                        <p:txBody>
                          <a:bodyPr/>
                          <a:lstStyle/>
                          <a:p>
                            <a:r>
                              <a:rPr lang="en-US">
                                <a:noFill/>
                              </a:rPr>
                              <a:t> </a:t>
                            </a:r>
                          </a:p>
                        </p:txBody>
                      </p:sp>
                    </mc:Fallback>
                  </mc:AlternateContent>
                  <p:sp>
                    <p:nvSpPr>
                      <p:cNvPr id="344" name="Oval 343">
                        <a:extLst>
                          <a:ext uri="{FF2B5EF4-FFF2-40B4-BE49-F238E27FC236}">
                            <a16:creationId xmlns:a16="http://schemas.microsoft.com/office/drawing/2014/main" id="{3AABD97A-2F38-41C2-AFA2-CA63D087E2D5}"/>
                          </a:ext>
                        </a:extLst>
                      </p:cNvPr>
                      <p:cNvSpPr/>
                      <p:nvPr/>
                    </p:nvSpPr>
                    <p:spPr bwMode="auto">
                      <a:xfrm>
                        <a:off x="2703581" y="3845468"/>
                        <a:ext cx="73631" cy="73631"/>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grpSp>
                <p:nvGrpSpPr>
                  <p:cNvPr id="333" name="Group 332">
                    <a:extLst>
                      <a:ext uri="{FF2B5EF4-FFF2-40B4-BE49-F238E27FC236}">
                        <a16:creationId xmlns:a16="http://schemas.microsoft.com/office/drawing/2014/main" id="{D53E80DD-7AC6-49E9-9A44-4B5A2A5EFD64}"/>
                      </a:ext>
                    </a:extLst>
                  </p:cNvPr>
                  <p:cNvGrpSpPr/>
                  <p:nvPr/>
                </p:nvGrpSpPr>
                <p:grpSpPr>
                  <a:xfrm>
                    <a:off x="5011499" y="3846175"/>
                    <a:ext cx="2522299" cy="1311964"/>
                    <a:chOff x="5347065" y="3349786"/>
                    <a:chExt cx="1798712" cy="935593"/>
                  </a:xfrm>
                </p:grpSpPr>
                <p:cxnSp>
                  <p:nvCxnSpPr>
                    <p:cNvPr id="334" name="Straight Connector 333">
                      <a:extLst>
                        <a:ext uri="{FF2B5EF4-FFF2-40B4-BE49-F238E27FC236}">
                          <a16:creationId xmlns:a16="http://schemas.microsoft.com/office/drawing/2014/main" id="{E309F121-1B49-4A7B-939A-1E49E6BFC4E5}"/>
                        </a:ext>
                      </a:extLst>
                    </p:cNvPr>
                    <p:cNvCxnSpPr>
                      <a:cxnSpLocks/>
                      <a:stCxn id="348" idx="0"/>
                      <a:endCxn id="354" idx="2"/>
                    </p:cNvCxnSpPr>
                    <p:nvPr/>
                  </p:nvCxnSpPr>
                  <p:spPr bwMode="auto">
                    <a:xfrm flipV="1">
                      <a:off x="5347065" y="3741154"/>
                      <a:ext cx="361202" cy="544225"/>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5" name="Straight Connector 334">
                      <a:extLst>
                        <a:ext uri="{FF2B5EF4-FFF2-40B4-BE49-F238E27FC236}">
                          <a16:creationId xmlns:a16="http://schemas.microsoft.com/office/drawing/2014/main" id="{1C8E0B2C-2325-46B5-976C-2795489DFE6D}"/>
                        </a:ext>
                      </a:extLst>
                    </p:cNvPr>
                    <p:cNvCxnSpPr>
                      <a:cxnSpLocks/>
                      <a:stCxn id="354" idx="3"/>
                      <a:endCxn id="351" idx="1"/>
                    </p:cNvCxnSpPr>
                    <p:nvPr/>
                  </p:nvCxnSpPr>
                  <p:spPr bwMode="auto">
                    <a:xfrm flipV="1">
                      <a:off x="5849669" y="3507128"/>
                      <a:ext cx="135452" cy="124284"/>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6" name="Straight Connector 335">
                      <a:extLst>
                        <a:ext uri="{FF2B5EF4-FFF2-40B4-BE49-F238E27FC236}">
                          <a16:creationId xmlns:a16="http://schemas.microsoft.com/office/drawing/2014/main" id="{FC1740E1-7107-4990-93DF-F9A7D03945DF}"/>
                        </a:ext>
                      </a:extLst>
                    </p:cNvPr>
                    <p:cNvCxnSpPr>
                      <a:cxnSpLocks/>
                      <a:stCxn id="351" idx="3"/>
                      <a:endCxn id="343" idx="0"/>
                    </p:cNvCxnSpPr>
                    <p:nvPr/>
                  </p:nvCxnSpPr>
                  <p:spPr bwMode="auto">
                    <a:xfrm flipV="1">
                      <a:off x="6232681" y="3349786"/>
                      <a:ext cx="255381" cy="157342"/>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7" name="Straight Connector 336">
                      <a:extLst>
                        <a:ext uri="{FF2B5EF4-FFF2-40B4-BE49-F238E27FC236}">
                          <a16:creationId xmlns:a16="http://schemas.microsoft.com/office/drawing/2014/main" id="{386B30D9-CA3E-47DE-A2DA-ADBA7B817040}"/>
                        </a:ext>
                      </a:extLst>
                    </p:cNvPr>
                    <p:cNvCxnSpPr>
                      <a:cxnSpLocks/>
                      <a:endCxn id="345" idx="0"/>
                    </p:cNvCxnSpPr>
                    <p:nvPr/>
                  </p:nvCxnSpPr>
                  <p:spPr bwMode="auto">
                    <a:xfrm>
                      <a:off x="6684110" y="3549963"/>
                      <a:ext cx="461667" cy="486879"/>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grpSp>
            <p:nvGrpSpPr>
              <p:cNvPr id="25" name="Group 24">
                <a:extLst>
                  <a:ext uri="{FF2B5EF4-FFF2-40B4-BE49-F238E27FC236}">
                    <a16:creationId xmlns:a16="http://schemas.microsoft.com/office/drawing/2014/main" id="{81AB7ECD-68CA-41DD-8BEB-5524B852CE4B}"/>
                  </a:ext>
                </a:extLst>
              </p:cNvPr>
              <p:cNvGrpSpPr/>
              <p:nvPr/>
            </p:nvGrpSpPr>
            <p:grpSpPr>
              <a:xfrm>
                <a:off x="5268111" y="4971248"/>
                <a:ext cx="714236" cy="316083"/>
                <a:chOff x="5108164" y="4820266"/>
                <a:chExt cx="714236" cy="316083"/>
              </a:xfrm>
            </p:grpSpPr>
            <p:grpSp>
              <p:nvGrpSpPr>
                <p:cNvPr id="325" name="Group 324">
                  <a:extLst>
                    <a:ext uri="{FF2B5EF4-FFF2-40B4-BE49-F238E27FC236}">
                      <a16:creationId xmlns:a16="http://schemas.microsoft.com/office/drawing/2014/main" id="{13E7288E-03E6-4225-95B5-FB18D6A85AC0}"/>
                    </a:ext>
                  </a:extLst>
                </p:cNvPr>
                <p:cNvGrpSpPr/>
                <p:nvPr/>
              </p:nvGrpSpPr>
              <p:grpSpPr>
                <a:xfrm>
                  <a:off x="5108164" y="4820266"/>
                  <a:ext cx="607916" cy="316083"/>
                  <a:chOff x="7048291" y="3635414"/>
                  <a:chExt cx="1233958" cy="641591"/>
                </a:xfrm>
              </p:grpSpPr>
              <mc:AlternateContent xmlns:mc="http://schemas.openxmlformats.org/markup-compatibility/2006" xmlns:a14="http://schemas.microsoft.com/office/drawing/2010/main">
                <mc:Choice Requires="a14">
                  <p:sp>
                    <p:nvSpPr>
                      <p:cNvPr id="330" name="Cube 329">
                        <a:extLst>
                          <a:ext uri="{FF2B5EF4-FFF2-40B4-BE49-F238E27FC236}">
                            <a16:creationId xmlns:a16="http://schemas.microsoft.com/office/drawing/2014/main" id="{434DA4DF-4CE2-4D85-A48F-89E0EC8A8EC4}"/>
                          </a:ext>
                        </a:extLst>
                      </p:cNvPr>
                      <p:cNvSpPr/>
                      <p:nvPr/>
                    </p:nvSpPr>
                    <p:spPr bwMode="auto">
                      <a:xfrm>
                        <a:off x="7592385" y="3635414"/>
                        <a:ext cx="689864" cy="641591"/>
                      </a:xfrm>
                      <a:prstGeom prst="cub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nary>
                                <m:naryPr>
                                  <m:chr m:val="∑"/>
                                  <m:subHide m:val="on"/>
                                  <m:supHide m:val="on"/>
                                  <m:ctrlPr>
                                    <a:rPr lang="en-US" sz="500" i="1" dirty="0" smtClean="0">
                                      <a:latin typeface="Cambria Math" panose="02040503050406030204" pitchFamily="18" charset="0"/>
                                    </a:rPr>
                                  </m:ctrlPr>
                                </m:naryPr>
                                <m:sub/>
                                <m:sup/>
                                <m:e>
                                  <m:r>
                                    <a:rPr lang="en-US" sz="500" b="0" i="1" dirty="0" smtClean="0">
                                      <a:latin typeface="Cambria Math" panose="02040503050406030204" pitchFamily="18" charset="0"/>
                                    </a:rPr>
                                    <m:t> </m:t>
                                  </m:r>
                                </m:e>
                              </m:nary>
                            </m:oMath>
                          </m:oMathPara>
                        </a14:m>
                        <a:endParaRPr lang="en-US" sz="1200">
                          <a:latin typeface="Times" pitchFamily="18" charset="0"/>
                        </a:endParaRPr>
                      </a:p>
                    </p:txBody>
                  </p:sp>
                </mc:Choice>
                <mc:Fallback xmlns="">
                  <p:sp>
                    <p:nvSpPr>
                      <p:cNvPr id="330" name="Cube 329">
                        <a:extLst>
                          <a:ext uri="{FF2B5EF4-FFF2-40B4-BE49-F238E27FC236}">
                            <a16:creationId xmlns:a16="http://schemas.microsoft.com/office/drawing/2014/main" id="{434DA4DF-4CE2-4D85-A48F-89E0EC8A8EC4}"/>
                          </a:ext>
                        </a:extLst>
                      </p:cNvPr>
                      <p:cNvSpPr>
                        <a:spLocks noRot="1" noChangeAspect="1" noMove="1" noResize="1" noEditPoints="1" noAdjustHandles="1" noChangeArrowheads="1" noChangeShapeType="1" noTextEdit="1"/>
                      </p:cNvSpPr>
                      <p:nvPr/>
                    </p:nvSpPr>
                    <p:spPr bwMode="auto">
                      <a:xfrm>
                        <a:off x="7592385" y="3635414"/>
                        <a:ext cx="689864" cy="641591"/>
                      </a:xfrm>
                      <a:prstGeom prst="cube">
                        <a:avLst/>
                      </a:prstGeom>
                      <a:blipFill>
                        <a:blip r:embed="rId36"/>
                        <a:stretch>
                          <a:fillRect l="-37931" t="-40741" r="-17241" b="-107407"/>
                        </a:stretch>
                      </a:blipFill>
                      <a:ln w="9525"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327" name="Straight Arrow Connector 326">
                    <a:extLst>
                      <a:ext uri="{FF2B5EF4-FFF2-40B4-BE49-F238E27FC236}">
                        <a16:creationId xmlns:a16="http://schemas.microsoft.com/office/drawing/2014/main" id="{3F84E0CE-B95B-417A-87EF-74A71ACBF37A}"/>
                      </a:ext>
                    </a:extLst>
                  </p:cNvPr>
                  <p:cNvCxnSpPr>
                    <a:cxnSpLocks/>
                  </p:cNvCxnSpPr>
                  <p:nvPr/>
                </p:nvCxnSpPr>
                <p:spPr bwMode="auto">
                  <a:xfrm flipH="1">
                    <a:off x="7048291" y="4020466"/>
                    <a:ext cx="488693" cy="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4" name="Straight Connector 23">
                  <a:extLst>
                    <a:ext uri="{FF2B5EF4-FFF2-40B4-BE49-F238E27FC236}">
                      <a16:creationId xmlns:a16="http://schemas.microsoft.com/office/drawing/2014/main" id="{D6A437CA-4FC7-4BBD-9785-533263DAB98A}"/>
                    </a:ext>
                  </a:extLst>
                </p:cNvPr>
                <p:cNvCxnSpPr/>
                <p:nvPr/>
              </p:nvCxnSpPr>
              <p:spPr bwMode="auto">
                <a:xfrm>
                  <a:off x="5669891" y="5009964"/>
                  <a:ext cx="152509"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90" name="Group 89">
              <a:extLst>
                <a:ext uri="{FF2B5EF4-FFF2-40B4-BE49-F238E27FC236}">
                  <a16:creationId xmlns:a16="http://schemas.microsoft.com/office/drawing/2014/main" id="{0471481C-8604-4495-88F1-B4D7E58844AB}"/>
                </a:ext>
              </a:extLst>
            </p:cNvPr>
            <p:cNvGrpSpPr/>
            <p:nvPr/>
          </p:nvGrpSpPr>
          <p:grpSpPr>
            <a:xfrm>
              <a:off x="4024737" y="3878457"/>
              <a:ext cx="2457327" cy="2134821"/>
              <a:chOff x="4024737" y="3417433"/>
              <a:chExt cx="2457327" cy="2841445"/>
            </a:xfrm>
          </p:grpSpPr>
          <p:sp>
            <p:nvSpPr>
              <p:cNvPr id="401" name="Rectangle: Rounded Corners 400">
                <a:extLst>
                  <a:ext uri="{FF2B5EF4-FFF2-40B4-BE49-F238E27FC236}">
                    <a16:creationId xmlns:a16="http://schemas.microsoft.com/office/drawing/2014/main" id="{3304B16F-F154-4579-B6B1-7B06CB2F72D1}"/>
                  </a:ext>
                </a:extLst>
              </p:cNvPr>
              <p:cNvSpPr/>
              <p:nvPr/>
            </p:nvSpPr>
            <p:spPr bwMode="auto">
              <a:xfrm>
                <a:off x="4024737" y="3619696"/>
                <a:ext cx="2457327" cy="2639182"/>
              </a:xfrm>
              <a:prstGeom prst="roundRect">
                <a:avLst>
                  <a:gd name="adj" fmla="val 3263"/>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399" name="Picture 4" descr="Image result for icons numbers">
                <a:extLst>
                  <a:ext uri="{FF2B5EF4-FFF2-40B4-BE49-F238E27FC236}">
                    <a16:creationId xmlns:a16="http://schemas.microsoft.com/office/drawing/2014/main" id="{2F045794-49C7-424F-A9BE-C40CF3471D36}"/>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l="35762" t="2780" r="52331" b="73973"/>
              <a:stretch/>
            </p:blipFill>
            <p:spPr bwMode="auto">
              <a:xfrm>
                <a:off x="5113180" y="3417433"/>
                <a:ext cx="324204" cy="407712"/>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05" name="Title 1">
            <a:extLst>
              <a:ext uri="{FF2B5EF4-FFF2-40B4-BE49-F238E27FC236}">
                <a16:creationId xmlns:a16="http://schemas.microsoft.com/office/drawing/2014/main" id="{D2B7A25E-6989-4F55-8E2E-29BCE2C9C1BF}"/>
              </a:ext>
            </a:extLst>
          </p:cNvPr>
          <p:cNvSpPr txBox="1">
            <a:spLocks/>
          </p:cNvSpPr>
          <p:nvPr/>
        </p:nvSpPr>
        <p:spPr bwMode="auto">
          <a:xfrm>
            <a:off x="550499" y="287642"/>
            <a:ext cx="7827957" cy="699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US">
                <a:solidFill>
                  <a:srgbClr val="002060"/>
                </a:solidFill>
                <a:latin typeface="Georgia" pitchFamily="18" charset="0"/>
              </a:rPr>
              <a:t>Process : Overview</a:t>
            </a:r>
          </a:p>
        </p:txBody>
      </p:sp>
      <p:sp>
        <p:nvSpPr>
          <p:cNvPr id="84" name="Flowchart: Process 83">
            <a:extLst>
              <a:ext uri="{FF2B5EF4-FFF2-40B4-BE49-F238E27FC236}">
                <a16:creationId xmlns:a16="http://schemas.microsoft.com/office/drawing/2014/main" id="{851B9725-130D-40BD-99F8-7390D3464356}"/>
              </a:ext>
            </a:extLst>
          </p:cNvPr>
          <p:cNvSpPr/>
          <p:nvPr/>
        </p:nvSpPr>
        <p:spPr bwMode="auto">
          <a:xfrm>
            <a:off x="3468620" y="944826"/>
            <a:ext cx="5675380" cy="5649905"/>
          </a:xfrm>
          <a:prstGeom prst="flowChartProcess">
            <a:avLst/>
          </a:prstGeom>
          <a:solidFill>
            <a:srgbClr val="FFFFFF">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2970429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57"/>
                                        </p:tgtEl>
                                        <p:attrNameLst>
                                          <p:attrName>style.visibility</p:attrName>
                                        </p:attrNameLst>
                                      </p:cBhvr>
                                      <p:to>
                                        <p:strVal val="visible"/>
                                      </p:to>
                                    </p:set>
                                    <p:animEffect transition="in" filter="wipe(up)">
                                      <p:cBhvr>
                                        <p:cTn id="15" dur="500"/>
                                        <p:tgtEl>
                                          <p:spTgt spid="35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right)">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right)">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4"/>
                                        </p:tgtEl>
                                        <p:attrNameLst>
                                          <p:attrName>style.visibility</p:attrName>
                                        </p:attrNameLst>
                                      </p:cBhvr>
                                      <p:to>
                                        <p:strVal val="visible"/>
                                      </p:to>
                                    </p:set>
                                  </p:childTnLst>
                                </p:cTn>
                              </p:par>
                              <p:par>
                                <p:cTn id="30" presetID="22" presetClass="entr" presetSubtype="1" fill="hold" nodeType="with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wipe(up)">
                                      <p:cBhvr>
                                        <p:cTn id="32" dur="10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 grpId="0"/>
      <p:bldP spid="8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roup 89">
            <a:extLst>
              <a:ext uri="{FF2B5EF4-FFF2-40B4-BE49-F238E27FC236}">
                <a16:creationId xmlns:a16="http://schemas.microsoft.com/office/drawing/2014/main" id="{531D6430-6239-4A0F-9351-B5F7785637DE}"/>
              </a:ext>
            </a:extLst>
          </p:cNvPr>
          <p:cNvGrpSpPr/>
          <p:nvPr/>
        </p:nvGrpSpPr>
        <p:grpSpPr>
          <a:xfrm>
            <a:off x="3430002" y="3419617"/>
            <a:ext cx="2907765" cy="691659"/>
            <a:chOff x="3316874" y="3769302"/>
            <a:chExt cx="3049806" cy="691659"/>
          </a:xfrm>
        </p:grpSpPr>
        <p:grpSp>
          <p:nvGrpSpPr>
            <p:cNvPr id="85" name="Group 84">
              <a:extLst>
                <a:ext uri="{FF2B5EF4-FFF2-40B4-BE49-F238E27FC236}">
                  <a16:creationId xmlns:a16="http://schemas.microsoft.com/office/drawing/2014/main" id="{CFC0141D-1B10-410E-90E1-05D96993EC3E}"/>
                </a:ext>
              </a:extLst>
            </p:cNvPr>
            <p:cNvGrpSpPr/>
            <p:nvPr/>
          </p:nvGrpSpPr>
          <p:grpSpPr>
            <a:xfrm>
              <a:off x="3316874" y="3769302"/>
              <a:ext cx="3049806" cy="652524"/>
              <a:chOff x="3316874" y="3769302"/>
              <a:chExt cx="3049806" cy="652524"/>
            </a:xfrm>
          </p:grpSpPr>
          <p:sp>
            <p:nvSpPr>
              <p:cNvPr id="31" name="Left Brace 30">
                <a:extLst>
                  <a:ext uri="{FF2B5EF4-FFF2-40B4-BE49-F238E27FC236}">
                    <a16:creationId xmlns:a16="http://schemas.microsoft.com/office/drawing/2014/main" id="{C541F462-FA7E-4E87-B8AC-2008792A7858}"/>
                  </a:ext>
                </a:extLst>
              </p:cNvPr>
              <p:cNvSpPr/>
              <p:nvPr/>
            </p:nvSpPr>
            <p:spPr bwMode="auto">
              <a:xfrm rot="5400000">
                <a:off x="4405747" y="2990053"/>
                <a:ext cx="342900" cy="2520645"/>
              </a:xfrm>
              <a:prstGeom prst="leftBrac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D5872DA3-EFEA-4A38-8A4D-9FDF53F9893E}"/>
                      </a:ext>
                    </a:extLst>
                  </p:cNvPr>
                  <p:cNvSpPr/>
                  <p:nvPr/>
                </p:nvSpPr>
                <p:spPr>
                  <a:xfrm>
                    <a:off x="4379463" y="3769302"/>
                    <a:ext cx="577338" cy="3742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b="1" i="1">
                                  <a:solidFill>
                                    <a:srgbClr val="C00000"/>
                                  </a:solidFill>
                                  <a:latin typeface="Cambria Math" panose="02040503050406030204" pitchFamily="18" charset="0"/>
                                </a:rPr>
                              </m:ctrlPr>
                            </m:sSupPr>
                            <m:e>
                              <m:r>
                                <a:rPr lang="en-US" b="1" i="1">
                                  <a:solidFill>
                                    <a:srgbClr val="C00000"/>
                                  </a:solidFill>
                                  <a:latin typeface="Cambria Math"/>
                                </a:rPr>
                                <m:t>𝑼</m:t>
                              </m:r>
                            </m:e>
                            <m:sup>
                              <m:r>
                                <a:rPr lang="en-US" b="1" i="1">
                                  <a:solidFill>
                                    <a:srgbClr val="C00000"/>
                                  </a:solidFill>
                                  <a:latin typeface="Cambria Math"/>
                                </a:rPr>
                                <m:t>𝑻</m:t>
                              </m:r>
                            </m:sup>
                          </m:sSup>
                          <m:r>
                            <a:rPr lang="en-US" b="1" i="1">
                              <a:solidFill>
                                <a:srgbClr val="C00000"/>
                              </a:solidFill>
                              <a:latin typeface="Cambria Math" panose="02040503050406030204" pitchFamily="18" charset="0"/>
                            </a:rPr>
                            <m:t> </m:t>
                          </m:r>
                        </m:oMath>
                      </m:oMathPara>
                    </a14:m>
                    <a:endParaRPr lang="en-US"/>
                  </a:p>
                </p:txBody>
              </p:sp>
            </mc:Choice>
            <mc:Fallback xmlns="">
              <p:sp>
                <p:nvSpPr>
                  <p:cNvPr id="64" name="Rectangle 63">
                    <a:extLst>
                      <a:ext uri="{FF2B5EF4-FFF2-40B4-BE49-F238E27FC236}">
                        <a16:creationId xmlns:a16="http://schemas.microsoft.com/office/drawing/2014/main" id="{D5872DA3-EFEA-4A38-8A4D-9FDF53F9893E}"/>
                      </a:ext>
                    </a:extLst>
                  </p:cNvPr>
                  <p:cNvSpPr>
                    <a:spLocks noRot="1" noChangeAspect="1" noMove="1" noResize="1" noEditPoints="1" noAdjustHandles="1" noChangeArrowheads="1" noChangeShapeType="1" noTextEdit="1"/>
                  </p:cNvSpPr>
                  <p:nvPr/>
                </p:nvSpPr>
                <p:spPr>
                  <a:xfrm>
                    <a:off x="4379463" y="3769302"/>
                    <a:ext cx="577338" cy="37427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A2E2BC18-CF95-4936-AF02-0CBB447FAFEE}"/>
                      </a:ext>
                    </a:extLst>
                  </p:cNvPr>
                  <p:cNvSpPr/>
                  <p:nvPr/>
                </p:nvSpPr>
                <p:spPr>
                  <a:xfrm>
                    <a:off x="5975227" y="3794283"/>
                    <a:ext cx="39145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solidFill>
                                <a:srgbClr val="C00000"/>
                              </a:solidFill>
                              <a:latin typeface="Cambria Math"/>
                            </a:rPr>
                            <m:t>𝑽</m:t>
                          </m:r>
                        </m:oMath>
                      </m:oMathPara>
                    </a14:m>
                    <a:endParaRPr lang="en-US"/>
                  </a:p>
                </p:txBody>
              </p:sp>
            </mc:Choice>
            <mc:Fallback xmlns="">
              <p:sp>
                <p:nvSpPr>
                  <p:cNvPr id="65" name="Rectangle 64">
                    <a:extLst>
                      <a:ext uri="{FF2B5EF4-FFF2-40B4-BE49-F238E27FC236}">
                        <a16:creationId xmlns:a16="http://schemas.microsoft.com/office/drawing/2014/main" id="{A2E2BC18-CF95-4936-AF02-0CBB447FAFEE}"/>
                      </a:ext>
                    </a:extLst>
                  </p:cNvPr>
                  <p:cNvSpPr>
                    <a:spLocks noRot="1" noChangeAspect="1" noMove="1" noResize="1" noEditPoints="1" noAdjustHandles="1" noChangeArrowheads="1" noChangeShapeType="1" noTextEdit="1"/>
                  </p:cNvSpPr>
                  <p:nvPr/>
                </p:nvSpPr>
                <p:spPr>
                  <a:xfrm>
                    <a:off x="5975227" y="3794283"/>
                    <a:ext cx="391453" cy="369332"/>
                  </a:xfrm>
                  <a:prstGeom prst="rect">
                    <a:avLst/>
                  </a:prstGeom>
                  <a:blipFill>
                    <a:blip r:embed="rId4"/>
                    <a:stretch>
                      <a:fillRect/>
                    </a:stretch>
                  </a:blipFill>
                </p:spPr>
                <p:txBody>
                  <a:bodyPr/>
                  <a:lstStyle/>
                  <a:p>
                    <a:r>
                      <a:rPr lang="en-US">
                        <a:noFill/>
                      </a:rPr>
                      <a:t> </a:t>
                    </a:r>
                  </a:p>
                </p:txBody>
              </p:sp>
            </mc:Fallback>
          </mc:AlternateContent>
        </p:grpSp>
        <p:cxnSp>
          <p:nvCxnSpPr>
            <p:cNvPr id="87" name="Straight Arrow Connector 86">
              <a:extLst>
                <a:ext uri="{FF2B5EF4-FFF2-40B4-BE49-F238E27FC236}">
                  <a16:creationId xmlns:a16="http://schemas.microsoft.com/office/drawing/2014/main" id="{F0D774F0-7739-4430-8165-BAD865D17AFD}"/>
                </a:ext>
              </a:extLst>
            </p:cNvPr>
            <p:cNvCxnSpPr>
              <a:cxnSpLocks/>
            </p:cNvCxnSpPr>
            <p:nvPr/>
          </p:nvCxnSpPr>
          <p:spPr bwMode="auto">
            <a:xfrm flipV="1">
              <a:off x="6144530" y="4143572"/>
              <a:ext cx="0" cy="317389"/>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029" name="Group 1028">
            <a:extLst>
              <a:ext uri="{FF2B5EF4-FFF2-40B4-BE49-F238E27FC236}">
                <a16:creationId xmlns:a16="http://schemas.microsoft.com/office/drawing/2014/main" id="{54E4E2CB-F831-445E-A3DD-4791C2258E32}"/>
              </a:ext>
            </a:extLst>
          </p:cNvPr>
          <p:cNvGrpSpPr/>
          <p:nvPr/>
        </p:nvGrpSpPr>
        <p:grpSpPr>
          <a:xfrm>
            <a:off x="-613206" y="3952103"/>
            <a:ext cx="9631067" cy="2442797"/>
            <a:chOff x="-557059" y="5411925"/>
            <a:chExt cx="9631067" cy="2442797"/>
          </a:xfrm>
        </p:grpSpPr>
        <p:grpSp>
          <p:nvGrpSpPr>
            <p:cNvPr id="317" name="Group 316">
              <a:extLst>
                <a:ext uri="{FF2B5EF4-FFF2-40B4-BE49-F238E27FC236}">
                  <a16:creationId xmlns:a16="http://schemas.microsoft.com/office/drawing/2014/main" id="{763368A5-053D-4F61-BBDC-42D85414E998}"/>
                </a:ext>
              </a:extLst>
            </p:cNvPr>
            <p:cNvGrpSpPr/>
            <p:nvPr/>
          </p:nvGrpSpPr>
          <p:grpSpPr>
            <a:xfrm>
              <a:off x="281597" y="5411925"/>
              <a:ext cx="8792411" cy="1098773"/>
              <a:chOff x="1651557" y="4106985"/>
              <a:chExt cx="8792411" cy="1098773"/>
            </a:xfrm>
          </p:grpSpPr>
          <mc:AlternateContent xmlns:mc="http://schemas.openxmlformats.org/markup-compatibility/2006" xmlns:a14="http://schemas.microsoft.com/office/drawing/2010/main">
            <mc:Choice Requires="a14">
              <p:sp>
                <p:nvSpPr>
                  <p:cNvPr id="318" name="TextBox 317">
                    <a:extLst>
                      <a:ext uri="{FF2B5EF4-FFF2-40B4-BE49-F238E27FC236}">
                        <a16:creationId xmlns:a16="http://schemas.microsoft.com/office/drawing/2014/main" id="{A0A32909-2004-4583-AC06-DBB93E8EA8BD}"/>
                      </a:ext>
                    </a:extLst>
                  </p:cNvPr>
                  <p:cNvSpPr txBox="1"/>
                  <p:nvPr/>
                </p:nvSpPr>
                <p:spPr>
                  <a:xfrm>
                    <a:off x="1651557" y="4106985"/>
                    <a:ext cx="6482031" cy="64011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a:rPr>
                            <m:t>𝐿</m:t>
                          </m:r>
                          <m:r>
                            <a:rPr lang="en-US" i="1">
                              <a:latin typeface="Cambria Math"/>
                            </a:rPr>
                            <m:t>= </m:t>
                          </m:r>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a:rPr>
                                    <m:t>min</m:t>
                                  </m:r>
                                </m:e>
                                <m:lim>
                                  <m:sSub>
                                    <m:sSubPr>
                                      <m:ctrlPr>
                                        <a:rPr lang="en-US" i="1">
                                          <a:latin typeface="Cambria Math" panose="02040503050406030204" pitchFamily="18" charset="0"/>
                                        </a:rPr>
                                      </m:ctrlPr>
                                    </m:sSubPr>
                                    <m:e>
                                      <m:r>
                                        <a:rPr lang="en-US" i="1">
                                          <a:latin typeface="Cambria Math"/>
                                        </a:rPr>
                                        <m:t>𝒕</m:t>
                                      </m:r>
                                    </m:e>
                                    <m:sub>
                                      <m:r>
                                        <a:rPr lang="en-US" i="1">
                                          <a:latin typeface="Cambria Math"/>
                                        </a:rPr>
                                        <m:t>∗</m:t>
                                      </m:r>
                                    </m:sub>
                                  </m:sSub>
                                  <m:r>
                                    <a:rPr lang="en-US" i="1">
                                      <a:latin typeface="Cambria Math"/>
                                    </a:rPr>
                                    <m:t>, </m:t>
                                  </m:r>
                                  <m:sSub>
                                    <m:sSubPr>
                                      <m:ctrlPr>
                                        <a:rPr lang="en-US" i="1">
                                          <a:latin typeface="Cambria Math" panose="02040503050406030204" pitchFamily="18" charset="0"/>
                                        </a:rPr>
                                      </m:ctrlPr>
                                    </m:sSubPr>
                                    <m:e>
                                      <m:r>
                                        <a:rPr lang="en-US" i="1">
                                          <a:latin typeface="Cambria Math"/>
                                        </a:rPr>
                                        <m:t> </m:t>
                                      </m:r>
                                      <m:r>
                                        <a:rPr lang="en-US" i="1">
                                          <a:latin typeface="Cambria Math"/>
                                        </a:rPr>
                                        <m:t>𝑀</m:t>
                                      </m:r>
                                    </m:e>
                                    <m:sub>
                                      <m:r>
                                        <a:rPr lang="en-US" i="1">
                                          <a:latin typeface="Cambria Math"/>
                                        </a:rPr>
                                        <m:t>𝑆</m:t>
                                      </m:r>
                                    </m:sub>
                                  </m:sSub>
                                  <m:r>
                                    <a:rPr lang="en-US" i="1">
                                      <a:latin typeface="Cambria Math"/>
                                    </a:rPr>
                                    <m:t>,</m:t>
                                  </m:r>
                                  <m:sSub>
                                    <m:sSubPr>
                                      <m:ctrlPr>
                                        <a:rPr lang="en-US" i="1">
                                          <a:latin typeface="Cambria Math" panose="02040503050406030204" pitchFamily="18" charset="0"/>
                                        </a:rPr>
                                      </m:ctrlPr>
                                    </m:sSubPr>
                                    <m:e>
                                      <m:r>
                                        <a:rPr lang="en-US" i="1">
                                          <a:latin typeface="Cambria Math"/>
                                        </a:rPr>
                                        <m:t> </m:t>
                                      </m:r>
                                      <m:r>
                                        <a:rPr lang="en-US" i="1">
                                          <a:latin typeface="Cambria Math"/>
                                        </a:rPr>
                                        <m:t>𝑀</m:t>
                                      </m:r>
                                    </m:e>
                                    <m:sub>
                                      <m:r>
                                        <a:rPr lang="en-US" i="1">
                                          <a:latin typeface="Cambria Math"/>
                                        </a:rPr>
                                        <m:t>𝑇</m:t>
                                      </m:r>
                                    </m:sub>
                                  </m:sSub>
                                  <m:r>
                                    <a:rPr lang="en-US" i="1">
                                      <a:latin typeface="Cambria Math"/>
                                    </a:rPr>
                                    <m:t>,  </m:t>
                                  </m:r>
                                  <m:sSub>
                                    <m:sSubPr>
                                      <m:ctrlPr>
                                        <a:rPr lang="en-US" i="1">
                                          <a:latin typeface="Cambria Math" panose="02040503050406030204" pitchFamily="18" charset="0"/>
                                        </a:rPr>
                                      </m:ctrlPr>
                                    </m:sSubPr>
                                    <m:e>
                                      <m:r>
                                        <a:rPr lang="en-US" i="1">
                                          <a:latin typeface="Cambria Math"/>
                                        </a:rPr>
                                        <m:t>𝒗</m:t>
                                      </m:r>
                                    </m:e>
                                    <m:sub>
                                      <m:r>
                                        <a:rPr lang="en-US" i="1">
                                          <a:latin typeface="Cambria Math"/>
                                        </a:rPr>
                                        <m:t>∗</m:t>
                                      </m:r>
                                    </m:sub>
                                  </m:sSub>
                                </m:lim>
                              </m:limLow>
                            </m:fName>
                            <m:e>
                              <m:nary>
                                <m:naryPr>
                                  <m:chr m:val="∑"/>
                                  <m:limLoc m:val="subSup"/>
                                  <m:supHide m:val="on"/>
                                  <m:ctrlPr>
                                    <a:rPr lang="en-US" i="1">
                                      <a:latin typeface="Cambria Math" panose="02040503050406030204" pitchFamily="18" charset="0"/>
                                    </a:rPr>
                                  </m:ctrlPr>
                                </m:naryPr>
                                <m:sub>
                                  <m:r>
                                    <a:rPr lang="en-US" i="1">
                                      <a:latin typeface="Cambria Math"/>
                                    </a:rPr>
                                    <m:t>(</m:t>
                                  </m:r>
                                  <m:r>
                                    <a:rPr lang="en-US" i="1">
                                      <a:latin typeface="Cambria Math"/>
                                    </a:rPr>
                                    <m:t>𝑖</m:t>
                                  </m:r>
                                  <m:r>
                                    <a:rPr lang="en-US" i="1">
                                      <a:latin typeface="Cambria Math"/>
                                    </a:rPr>
                                    <m:t>, </m:t>
                                  </m:r>
                                  <m:r>
                                    <a:rPr lang="en-US" i="1">
                                      <a:latin typeface="Cambria Math"/>
                                    </a:rPr>
                                    <m:t>𝑗</m:t>
                                  </m:r>
                                  <m:r>
                                    <a:rPr lang="en-US" i="1">
                                      <a:latin typeface="Cambria Math"/>
                                    </a:rPr>
                                    <m:t>) ∈ </m:t>
                                  </m:r>
                                  <m:r>
                                    <a:rPr lang="en-US" i="1">
                                      <a:latin typeface="Cambria Math"/>
                                    </a:rPr>
                                    <m:t>ℰ</m:t>
                                  </m:r>
                                </m:sub>
                                <m:sup/>
                                <m:e>
                                  <m:sSup>
                                    <m:sSupPr>
                                      <m:ctrlPr>
                                        <a:rPr lang="en-US" i="1">
                                          <a:latin typeface="Cambria Math" panose="02040503050406030204" pitchFamily="18" charset="0"/>
                                        </a:rPr>
                                      </m:ctrlPr>
                                    </m:sSupPr>
                                    <m:e>
                                      <m:d>
                                        <m:dPr>
                                          <m:ctrlPr>
                                            <a:rPr lang="en-US" i="1">
                                              <a:latin typeface="Cambria Math" panose="02040503050406030204" pitchFamily="18" charset="0"/>
                                            </a:rPr>
                                          </m:ctrlPr>
                                        </m:dPr>
                                        <m:e>
                                          <m:sSubSup>
                                            <m:sSubSupPr>
                                              <m:ctrlPr>
                                                <a:rPr lang="en-US" i="1" smtClean="0">
                                                  <a:solidFill>
                                                    <a:srgbClr val="7030A0"/>
                                                  </a:solidFill>
                                                  <a:latin typeface="Cambria Math" panose="02040503050406030204" pitchFamily="18" charset="0"/>
                                                </a:rPr>
                                              </m:ctrlPr>
                                            </m:sSubSupPr>
                                            <m:e>
                                              <m:r>
                                                <a:rPr lang="en-US" i="1">
                                                  <a:solidFill>
                                                    <a:srgbClr val="7030A0"/>
                                                  </a:solidFill>
                                                  <a:latin typeface="Cambria Math"/>
                                                </a:rPr>
                                                <m:t>𝑟</m:t>
                                              </m:r>
                                            </m:e>
                                            <m:sub>
                                              <m:r>
                                                <a:rPr lang="en-US" i="1">
                                                  <a:solidFill>
                                                    <a:srgbClr val="7030A0"/>
                                                  </a:solidFill>
                                                  <a:latin typeface="Cambria Math"/>
                                                </a:rPr>
                                                <m:t>𝑖</m:t>
                                              </m:r>
                                              <m:r>
                                                <a:rPr lang="en-US" i="1">
                                                  <a:solidFill>
                                                    <a:srgbClr val="7030A0"/>
                                                  </a:solidFill>
                                                  <a:latin typeface="Cambria Math"/>
                                                </a:rPr>
                                                <m:t>,</m:t>
                                              </m:r>
                                              <m:r>
                                                <a:rPr lang="en-US" i="1">
                                                  <a:solidFill>
                                                    <a:srgbClr val="7030A0"/>
                                                  </a:solidFill>
                                                  <a:latin typeface="Cambria Math"/>
                                                </a:rPr>
                                                <m:t>𝑗</m:t>
                                              </m:r>
                                            </m:sub>
                                            <m:sup>
                                              <m:r>
                                                <a:rPr lang="en-US" i="1">
                                                  <a:solidFill>
                                                    <a:srgbClr val="7030A0"/>
                                                  </a:solidFill>
                                                  <a:latin typeface="Cambria Math"/>
                                                </a:rPr>
                                                <m:t>𝑡</m:t>
                                              </m:r>
                                            </m:sup>
                                          </m:sSubSup>
                                          <m:r>
                                            <a:rPr lang="en-US" i="1">
                                              <a:latin typeface="Cambria Math"/>
                                            </a:rPr>
                                            <m:t>−</m:t>
                                          </m:r>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𝒕</m:t>
                                              </m:r>
                                            </m:e>
                                            <m:sub>
                                              <m:r>
                                                <a:rPr lang="en-US" i="1">
                                                  <a:solidFill>
                                                    <a:srgbClr val="C00000"/>
                                                  </a:solidFill>
                                                  <a:latin typeface="Cambria Math"/>
                                                </a:rPr>
                                                <m:t>𝒊</m:t>
                                              </m:r>
                                            </m:sub>
                                          </m:sSub>
                                          <m:r>
                                            <a:rPr lang="en-US" i="1">
                                              <a:solidFill>
                                                <a:srgbClr val="C00000"/>
                                              </a:solidFill>
                                              <a:latin typeface="Cambria Math"/>
                                            </a:rPr>
                                            <m:t> </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𝑆𝑟</m:t>
                                                  </m:r>
                                                </m:e>
                                                <m:sub>
                                                  <m:r>
                                                    <a:rPr lang="en-US" i="1">
                                                      <a:latin typeface="Cambria Math"/>
                                                    </a:rPr>
                                                    <m:t>𝑖</m:t>
                                                  </m:r>
                                                </m:sub>
                                              </m:sSub>
                                              <m:r>
                                                <a:rPr lang="en-US" i="1">
                                                  <a:latin typeface="Cambria Math"/>
                                                  <a:ea typeface="Cambria Math"/>
                                                </a:rPr>
                                                <m:t>∙</m:t>
                                              </m:r>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𝑀</m:t>
                                                  </m:r>
                                                </m:e>
                                                <m:sub>
                                                  <m:r>
                                                    <a:rPr lang="en-US" i="1">
                                                      <a:solidFill>
                                                        <a:srgbClr val="C00000"/>
                                                      </a:solidFill>
                                                      <a:latin typeface="Cambria Math"/>
                                                    </a:rPr>
                                                    <m:t>𝑆</m:t>
                                                  </m:r>
                                                </m:sub>
                                              </m:sSub>
                                              <m:r>
                                                <a:rPr lang="en-US" i="1">
                                                  <a:latin typeface="Cambria Math"/>
                                                </a:rPr>
                                                <m:t>+</m:t>
                                              </m:r>
                                              <m:sSub>
                                                <m:sSubPr>
                                                  <m:ctrlPr>
                                                    <a:rPr lang="en-US" i="1">
                                                      <a:latin typeface="Cambria Math" panose="02040503050406030204" pitchFamily="18" charset="0"/>
                                                    </a:rPr>
                                                  </m:ctrlPr>
                                                </m:sSubPr>
                                                <m:e>
                                                  <m:r>
                                                    <a:rPr lang="en-US" i="1">
                                                      <a:latin typeface="Cambria Math"/>
                                                    </a:rPr>
                                                    <m:t>𝐷</m:t>
                                                  </m:r>
                                                </m:e>
                                                <m:sub>
                                                  <m:r>
                                                    <a:rPr lang="en-US" i="1">
                                                      <a:latin typeface="Cambria Math"/>
                                                    </a:rPr>
                                                    <m:t>𝑖</m:t>
                                                  </m:r>
                                                </m:sub>
                                              </m:sSub>
                                              <m:r>
                                                <a:rPr lang="en-US" i="1">
                                                  <a:latin typeface="Cambria Math"/>
                                                  <a:ea typeface="Cambria Math"/>
                                                </a:rPr>
                                                <m:t>∙</m:t>
                                              </m:r>
                                              <m:sSub>
                                                <m:sSubPr>
                                                  <m:ctrlPr>
                                                    <a:rPr lang="en-US" i="1">
                                                      <a:latin typeface="Cambria Math" panose="02040503050406030204" pitchFamily="18" charset="0"/>
                                                    </a:rPr>
                                                  </m:ctrlPr>
                                                </m:sSubPr>
                                                <m:e>
                                                  <m:r>
                                                    <a:rPr lang="en-US" i="1">
                                                      <a:latin typeface="Cambria Math"/>
                                                    </a:rPr>
                                                    <m:t>𝑇𝑟</m:t>
                                                  </m:r>
                                                </m:e>
                                                <m:sub>
                                                  <m:r>
                                                    <a:rPr lang="en-US" i="1">
                                                      <a:latin typeface="Cambria Math"/>
                                                    </a:rPr>
                                                    <m:t>𝑖</m:t>
                                                  </m:r>
                                                </m:sub>
                                              </m:sSub>
                                              <m:r>
                                                <a:rPr lang="en-US" i="1">
                                                  <a:latin typeface="Cambria Math"/>
                                                </a:rPr>
                                                <m:t> </m:t>
                                              </m:r>
                                              <m:r>
                                                <a:rPr lang="en-US" i="1">
                                                  <a:latin typeface="Cambria Math"/>
                                                  <a:ea typeface="Cambria Math"/>
                                                </a:rPr>
                                                <m:t>∙</m:t>
                                              </m:r>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𝑀</m:t>
                                                  </m:r>
                                                </m:e>
                                                <m:sub>
                                                  <m:r>
                                                    <a:rPr lang="en-US" i="1">
                                                      <a:solidFill>
                                                        <a:srgbClr val="C00000"/>
                                                      </a:solidFill>
                                                      <a:latin typeface="Cambria Math"/>
                                                    </a:rPr>
                                                    <m:t>𝑇</m:t>
                                                  </m:r>
                                                </m:sub>
                                              </m:sSub>
                                            </m:e>
                                          </m:d>
                                          <m:r>
                                            <a:rPr lang="en-US" i="1">
                                              <a:latin typeface="Cambria Math"/>
                                            </a:rPr>
                                            <m:t> </m:t>
                                          </m:r>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𝒗</m:t>
                                              </m:r>
                                            </m:e>
                                            <m:sub>
                                              <m:r>
                                                <a:rPr lang="en-US" i="1">
                                                  <a:solidFill>
                                                    <a:srgbClr val="C00000"/>
                                                  </a:solidFill>
                                                  <a:latin typeface="Cambria Math"/>
                                                </a:rPr>
                                                <m:t>𝒋</m:t>
                                              </m:r>
                                            </m:sub>
                                          </m:sSub>
                                        </m:e>
                                      </m:d>
                                    </m:e>
                                    <m:sup>
                                      <m:r>
                                        <a:rPr lang="en-US" i="1">
                                          <a:latin typeface="Cambria Math"/>
                                        </a:rPr>
                                        <m:t>2</m:t>
                                      </m:r>
                                    </m:sup>
                                  </m:sSup>
                                </m:e>
                              </m:nary>
                              <m:r>
                                <a:rPr lang="en-US" i="1">
                                  <a:latin typeface="Cambria Math"/>
                                </a:rPr>
                                <m:t> </m:t>
                              </m:r>
                            </m:e>
                          </m:func>
                        </m:oMath>
                      </m:oMathPara>
                    </a14:m>
                    <a:endParaRPr lang="en-US" sz="2000"/>
                  </a:p>
                </p:txBody>
              </p:sp>
            </mc:Choice>
            <mc:Fallback xmlns="">
              <p:sp>
                <p:nvSpPr>
                  <p:cNvPr id="318" name="TextBox 317">
                    <a:extLst>
                      <a:ext uri="{FF2B5EF4-FFF2-40B4-BE49-F238E27FC236}">
                        <a16:creationId xmlns:a16="http://schemas.microsoft.com/office/drawing/2014/main" id="{A0A32909-2004-4583-AC06-DBB93E8EA8BD}"/>
                      </a:ext>
                    </a:extLst>
                  </p:cNvPr>
                  <p:cNvSpPr txBox="1">
                    <a:spLocks noRot="1" noChangeAspect="1" noMove="1" noResize="1" noEditPoints="1" noAdjustHandles="1" noChangeArrowheads="1" noChangeShapeType="1" noTextEdit="1"/>
                  </p:cNvSpPr>
                  <p:nvPr/>
                </p:nvSpPr>
                <p:spPr>
                  <a:xfrm>
                    <a:off x="1651557" y="4106985"/>
                    <a:ext cx="6482031" cy="64011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9" name="TextBox 318">
                    <a:extLst>
                      <a:ext uri="{FF2B5EF4-FFF2-40B4-BE49-F238E27FC236}">
                        <a16:creationId xmlns:a16="http://schemas.microsoft.com/office/drawing/2014/main" id="{D00DD6DE-E935-4B75-882E-6EA57AD5DD3F}"/>
                      </a:ext>
                    </a:extLst>
                  </p:cNvPr>
                  <p:cNvSpPr txBox="1"/>
                  <p:nvPr/>
                </p:nvSpPr>
                <p:spPr>
                  <a:xfrm>
                    <a:off x="6174851" y="4695169"/>
                    <a:ext cx="4269117" cy="51058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m:t>
                          </m:r>
                          <m:r>
                            <a:rPr lang="en-US" i="1">
                              <a:latin typeface="Cambria Math"/>
                            </a:rPr>
                            <m:t> </m:t>
                          </m:r>
                          <m:r>
                            <a:rPr lang="en-US" i="1">
                              <a:latin typeface="Cambria Math"/>
                            </a:rPr>
                            <m:t>𝜆</m:t>
                          </m:r>
                          <m:r>
                            <a:rPr lang="en-US" i="1">
                              <a:latin typeface="Cambria Math"/>
                            </a:rPr>
                            <m:t> </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𝒕</m:t>
                                          </m:r>
                                        </m:e>
                                        <m:sub>
                                          <m:r>
                                            <a:rPr lang="en-US" i="1">
                                              <a:solidFill>
                                                <a:srgbClr val="C00000"/>
                                              </a:solidFill>
                                              <a:latin typeface="Cambria Math"/>
                                            </a:rPr>
                                            <m:t>𝒊</m:t>
                                          </m:r>
                                        </m:sub>
                                      </m:sSub>
                                    </m:e>
                                  </m:d>
                                </m:e>
                                <m:sup>
                                  <m:r>
                                    <a:rPr lang="en-US" i="1">
                                      <a:latin typeface="Cambria Math"/>
                                    </a:rPr>
                                    <m:t>2</m:t>
                                  </m:r>
                                </m:sup>
                              </m:sSup>
                              <m:r>
                                <a:rPr lang="en-US" i="1">
                                  <a:latin typeface="Cambria Math"/>
                                </a:rPr>
                                <m:t>+ </m:t>
                              </m:r>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𝑀</m:t>
                                          </m:r>
                                        </m:e>
                                        <m:sub>
                                          <m:r>
                                            <a:rPr lang="en-US" i="1">
                                              <a:solidFill>
                                                <a:srgbClr val="C00000"/>
                                              </a:solidFill>
                                              <a:latin typeface="Cambria Math"/>
                                            </a:rPr>
                                            <m:t>𝑆</m:t>
                                          </m:r>
                                        </m:sub>
                                      </m:sSub>
                                    </m:e>
                                  </m:d>
                                </m:e>
                                <m:sup>
                                  <m:r>
                                    <a:rPr lang="en-US" i="1">
                                      <a:latin typeface="Cambria Math"/>
                                    </a:rPr>
                                    <m:t>2</m:t>
                                  </m:r>
                                </m:sup>
                              </m:sSup>
                              <m:r>
                                <a:rPr lang="en-US" i="1">
                                  <a:latin typeface="Cambria Math"/>
                                </a:rPr>
                                <m:t>+ </m:t>
                              </m:r>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𝑀</m:t>
                                          </m:r>
                                        </m:e>
                                        <m:sub>
                                          <m:r>
                                            <a:rPr lang="en-US" i="1">
                                              <a:solidFill>
                                                <a:srgbClr val="C00000"/>
                                              </a:solidFill>
                                              <a:latin typeface="Cambria Math"/>
                                            </a:rPr>
                                            <m:t>𝑇</m:t>
                                          </m:r>
                                        </m:sub>
                                      </m:sSub>
                                    </m:e>
                                  </m:d>
                                </m:e>
                                <m:sup>
                                  <m:r>
                                    <a:rPr lang="en-US" i="1">
                                      <a:latin typeface="Cambria Math"/>
                                    </a:rPr>
                                    <m:t>2</m:t>
                                  </m:r>
                                </m:sup>
                              </m:sSup>
                              <m:r>
                                <a:rPr lang="en-US" i="1">
                                  <a:latin typeface="Cambria Math"/>
                                </a:rPr>
                                <m:t>+ </m:t>
                              </m:r>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𝒗</m:t>
                                          </m:r>
                                        </m:e>
                                        <m:sub>
                                          <m:r>
                                            <a:rPr lang="en-US" i="1">
                                              <a:solidFill>
                                                <a:srgbClr val="C00000"/>
                                              </a:solidFill>
                                              <a:latin typeface="Cambria Math"/>
                                            </a:rPr>
                                            <m:t>𝒋</m:t>
                                          </m:r>
                                        </m:sub>
                                      </m:sSub>
                                    </m:e>
                                  </m:d>
                                </m:e>
                                <m:sup>
                                  <m:r>
                                    <a:rPr lang="en-US" i="1">
                                      <a:latin typeface="Cambria Math"/>
                                    </a:rPr>
                                    <m:t>2</m:t>
                                  </m:r>
                                </m:sup>
                              </m:sSup>
                            </m:e>
                          </m:d>
                        </m:oMath>
                      </m:oMathPara>
                    </a14:m>
                    <a:endParaRPr lang="en-US"/>
                  </a:p>
                </p:txBody>
              </p:sp>
            </mc:Choice>
            <mc:Fallback xmlns="">
              <p:sp>
                <p:nvSpPr>
                  <p:cNvPr id="319" name="TextBox 318">
                    <a:extLst>
                      <a:ext uri="{FF2B5EF4-FFF2-40B4-BE49-F238E27FC236}">
                        <a16:creationId xmlns:a16="http://schemas.microsoft.com/office/drawing/2014/main" id="{D00DD6DE-E935-4B75-882E-6EA57AD5DD3F}"/>
                      </a:ext>
                    </a:extLst>
                  </p:cNvPr>
                  <p:cNvSpPr txBox="1">
                    <a:spLocks noRot="1" noChangeAspect="1" noMove="1" noResize="1" noEditPoints="1" noAdjustHandles="1" noChangeArrowheads="1" noChangeShapeType="1" noTextEdit="1"/>
                  </p:cNvSpPr>
                  <p:nvPr/>
                </p:nvSpPr>
                <p:spPr>
                  <a:xfrm>
                    <a:off x="6174851" y="4695169"/>
                    <a:ext cx="4269117" cy="510589"/>
                  </a:xfrm>
                  <a:prstGeom prst="rect">
                    <a:avLst/>
                  </a:prstGeom>
                  <a:blipFill>
                    <a:blip r:embed="rId6"/>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68" name="TextBox 367">
                  <a:extLst>
                    <a:ext uri="{FF2B5EF4-FFF2-40B4-BE49-F238E27FC236}">
                      <a16:creationId xmlns:a16="http://schemas.microsoft.com/office/drawing/2014/main" id="{98933A35-9FC2-4338-AFD2-D036F9F5BD2B}"/>
                    </a:ext>
                  </a:extLst>
                </p:cNvPr>
                <p:cNvSpPr txBox="1"/>
                <p:nvPr/>
              </p:nvSpPr>
              <p:spPr>
                <a:xfrm>
                  <a:off x="-557059" y="7054503"/>
                  <a:ext cx="4871501" cy="800219"/>
                </a:xfrm>
                <a:prstGeom prst="rect">
                  <a:avLst/>
                </a:prstGeom>
                <a:noFill/>
              </p:spPr>
              <p:txBody>
                <a:bodyPr wrap="square" rtlCol="0">
                  <a:spAutoFit/>
                </a:bodyPr>
                <a:lstStyle/>
                <a:p>
                  <a:pPr marL="982800" lvl="3">
                    <a:spcBef>
                      <a:spcPts val="600"/>
                    </a:spcBef>
                  </a:pPr>
                  <a14:m>
                    <m:oMath xmlns:m="http://schemas.openxmlformats.org/officeDocument/2006/math">
                      <m:sSub>
                        <m:sSubPr>
                          <m:ctrlPr>
                            <a:rPr lang="en-US" sz="1200" i="1" smtClean="0">
                              <a:latin typeface="Cambria Math" panose="02040503050406030204" pitchFamily="18" charset="0"/>
                            </a:rPr>
                          </m:ctrlPr>
                        </m:sSubPr>
                        <m:e>
                          <m:r>
                            <a:rPr lang="en-US" sz="1200" i="1">
                              <a:latin typeface="Cambria Math"/>
                            </a:rPr>
                            <m:t>𝑆𝑟</m:t>
                          </m:r>
                        </m:e>
                        <m:sub>
                          <m:r>
                            <a:rPr lang="en-US" sz="1200" i="1">
                              <a:latin typeface="Cambria Math"/>
                            </a:rPr>
                            <m:t>𝑖</m:t>
                          </m:r>
                        </m:sub>
                      </m:sSub>
                    </m:oMath>
                  </a14:m>
                  <a:r>
                    <a:rPr lang="en-US" sz="1200">
                      <a:latin typeface="Georgia" panose="02040502050405020303" pitchFamily="18" charset="0"/>
                    </a:rPr>
                    <a:t>: Topic distribution from Twitter for user </a:t>
                  </a:r>
                  <a14:m>
                    <m:oMath xmlns:m="http://schemas.openxmlformats.org/officeDocument/2006/math">
                      <m:r>
                        <a:rPr lang="en-US" sz="1200" i="1" dirty="0" smtClean="0">
                          <a:latin typeface="Cambria Math" panose="02040503050406030204" pitchFamily="18" charset="0"/>
                        </a:rPr>
                        <m:t>𝑖</m:t>
                      </m:r>
                    </m:oMath>
                  </a14:m>
                  <a:endParaRPr lang="en-US" sz="1200">
                    <a:latin typeface="Georgia" panose="02040502050405020303" pitchFamily="18" charset="0"/>
                  </a:endParaRPr>
                </a:p>
                <a:p>
                  <a:pPr marL="982800" lvl="3">
                    <a:spcBef>
                      <a:spcPts val="600"/>
                    </a:spcBef>
                  </a:pPr>
                  <a14:m>
                    <m:oMath xmlns:m="http://schemas.openxmlformats.org/officeDocument/2006/math">
                      <m:sSub>
                        <m:sSubPr>
                          <m:ctrlPr>
                            <a:rPr lang="en-US" sz="1200" i="1">
                              <a:latin typeface="Cambria Math" panose="02040503050406030204" pitchFamily="18" charset="0"/>
                            </a:rPr>
                          </m:ctrlPr>
                        </m:sSubPr>
                        <m:e>
                          <m:r>
                            <a:rPr lang="en-US" sz="1200" b="0" i="1" smtClean="0">
                              <a:latin typeface="Cambria Math" panose="02040503050406030204" pitchFamily="18" charset="0"/>
                            </a:rPr>
                            <m:t>𝑇</m:t>
                          </m:r>
                          <m:r>
                            <a:rPr lang="en-US" sz="1200" i="1">
                              <a:latin typeface="Cambria Math"/>
                            </a:rPr>
                            <m:t>𝑟</m:t>
                          </m:r>
                        </m:e>
                        <m:sub>
                          <m:r>
                            <a:rPr lang="en-US" sz="1200" i="1">
                              <a:latin typeface="Cambria Math"/>
                            </a:rPr>
                            <m:t>𝑖</m:t>
                          </m:r>
                        </m:sub>
                      </m:sSub>
                    </m:oMath>
                  </a14:m>
                  <a:r>
                    <a:rPr lang="en-US" sz="1200">
                      <a:latin typeface="Georgia" panose="02040502050405020303" pitchFamily="18" charset="0"/>
                    </a:rPr>
                    <a:t>: Topic distribution from YouTube for user </a:t>
                  </a:r>
                  <a14:m>
                    <m:oMath xmlns:m="http://schemas.openxmlformats.org/officeDocument/2006/math">
                      <m:r>
                        <a:rPr lang="en-US" sz="1200" i="1" dirty="0">
                          <a:latin typeface="Cambria Math" panose="02040503050406030204" pitchFamily="18" charset="0"/>
                        </a:rPr>
                        <m:t>𝑖</m:t>
                      </m:r>
                    </m:oMath>
                  </a14:m>
                  <a:r>
                    <a:rPr lang="en-US" sz="1200"/>
                    <a:t> </a:t>
                  </a:r>
                </a:p>
                <a:p>
                  <a:pPr marL="982800" lvl="3">
                    <a:spcBef>
                      <a:spcPts val="600"/>
                    </a:spcBef>
                  </a:pPr>
                  <a14:m>
                    <m:oMathPara xmlns:m="http://schemas.openxmlformats.org/officeDocument/2006/math">
                      <m:oMathParaPr>
                        <m:jc m:val="left"/>
                      </m:oMathParaPr>
                      <m:oMath xmlns:m="http://schemas.openxmlformats.org/officeDocument/2006/math">
                        <m:sSubSup>
                          <m:sSubSupPr>
                            <m:ctrlPr>
                              <a:rPr lang="en-US" sz="1200" i="1">
                                <a:latin typeface="Cambria Math" panose="02040503050406030204" pitchFamily="18" charset="0"/>
                              </a:rPr>
                            </m:ctrlPr>
                          </m:sSubSupPr>
                          <m:e>
                            <m:r>
                              <a:rPr lang="en-US" sz="1200" i="1">
                                <a:latin typeface="Cambria Math"/>
                              </a:rPr>
                              <m:t>𝐷</m:t>
                            </m:r>
                          </m:e>
                          <m:sub>
                            <m:r>
                              <a:rPr lang="en-US" sz="1200" i="1">
                                <a:latin typeface="Cambria Math"/>
                              </a:rPr>
                              <m:t>𝑖</m:t>
                            </m:r>
                          </m:sub>
                          <m:sup>
                            <m:acc>
                              <m:accPr>
                                <m:chr m:val="̂"/>
                                <m:ctrlPr>
                                  <a:rPr lang="en-US" sz="1200" i="1">
                                    <a:latin typeface="Cambria Math" panose="02040503050406030204" pitchFamily="18" charset="0"/>
                                  </a:rPr>
                                </m:ctrlPr>
                              </m:accPr>
                              <m:e>
                                <m:r>
                                  <a:rPr lang="en-US" sz="1200" i="1">
                                    <a:latin typeface="Cambria Math"/>
                                  </a:rPr>
                                  <m:t>𝑡</m:t>
                                </m:r>
                              </m:e>
                            </m:acc>
                          </m:sup>
                        </m:sSubSup>
                        <m:r>
                          <a:rPr lang="en-US" sz="1200" i="1">
                            <a:latin typeface="Cambria Math"/>
                          </a:rPr>
                          <m:t>= </m:t>
                        </m:r>
                        <m:r>
                          <a:rPr lang="en-US" sz="1200" i="1">
                            <a:latin typeface="Cambria Math"/>
                          </a:rPr>
                          <m:t>𝛾</m:t>
                        </m:r>
                        <m:r>
                          <a:rPr lang="en-US" sz="1200" i="1">
                            <a:latin typeface="Cambria Math" panose="02040503050406030204" pitchFamily="18" charset="0"/>
                          </a:rPr>
                          <m:t> </m:t>
                        </m:r>
                        <m:f>
                          <m:fPr>
                            <m:type m:val="lin"/>
                            <m:ctrlPr>
                              <a:rPr lang="en-US" sz="1200" i="1">
                                <a:latin typeface="Cambria Math" panose="02040503050406030204" pitchFamily="18" charset="0"/>
                              </a:rPr>
                            </m:ctrlPr>
                          </m:fPr>
                          <m:num>
                            <m:d>
                              <m:dPr>
                                <m:begChr m:val="|"/>
                                <m:endChr m:val="|"/>
                                <m:ctrlPr>
                                  <a:rPr lang="en-US" sz="1200" i="1">
                                    <a:latin typeface="Cambria Math" panose="02040503050406030204" pitchFamily="18" charset="0"/>
                                  </a:rPr>
                                </m:ctrlPr>
                              </m:dPr>
                              <m:e>
                                <m:sSub>
                                  <m:sSubPr>
                                    <m:ctrlPr>
                                      <a:rPr lang="en-US" sz="1200" i="1">
                                        <a:latin typeface="Cambria Math" panose="02040503050406030204" pitchFamily="18" charset="0"/>
                                      </a:rPr>
                                    </m:ctrlPr>
                                  </m:sSubPr>
                                  <m:e>
                                    <m:sSubSup>
                                      <m:sSubSupPr>
                                        <m:ctrlPr>
                                          <a:rPr lang="en-US" sz="1200" i="1">
                                            <a:latin typeface="Cambria Math" panose="02040503050406030204" pitchFamily="18" charset="0"/>
                                          </a:rPr>
                                        </m:ctrlPr>
                                      </m:sSubSupPr>
                                      <m:e>
                                        <m:r>
                                          <a:rPr lang="en-US" sz="1200" i="1">
                                            <a:latin typeface="Cambria Math"/>
                                          </a:rPr>
                                          <m:t>𝑦𝑡</m:t>
                                        </m:r>
                                      </m:e>
                                      <m:sub>
                                        <m:r>
                                          <a:rPr lang="en-US" sz="1200" i="1">
                                            <a:latin typeface="Cambria Math"/>
                                          </a:rPr>
                                          <m:t>𝑢</m:t>
                                        </m:r>
                                      </m:sub>
                                      <m:sup>
                                        <m:acc>
                                          <m:accPr>
                                            <m:chr m:val="̂"/>
                                            <m:ctrlPr>
                                              <a:rPr lang="en-US" sz="1200" i="1">
                                                <a:latin typeface="Cambria Math" panose="02040503050406030204" pitchFamily="18" charset="0"/>
                                              </a:rPr>
                                            </m:ctrlPr>
                                          </m:accPr>
                                          <m:e>
                                            <m:r>
                                              <a:rPr lang="en-US" sz="1200" i="1">
                                                <a:latin typeface="Cambria Math"/>
                                              </a:rPr>
                                              <m:t>𝑡</m:t>
                                            </m:r>
                                          </m:e>
                                        </m:acc>
                                      </m:sup>
                                    </m:sSubSup>
                                  </m:e>
                                  <m:sub>
                                    <m:r>
                                      <a:rPr lang="en-US" sz="1200" i="1">
                                        <a:latin typeface="Cambria Math"/>
                                      </a:rPr>
                                      <m:t>𝑖</m:t>
                                    </m:r>
                                  </m:sub>
                                </m:sSub>
                              </m:e>
                            </m:d>
                          </m:num>
                          <m:den>
                            <m:d>
                              <m:dPr>
                                <m:begChr m:val="|"/>
                                <m:endChr m:val="|"/>
                                <m:ctrlPr>
                                  <a:rPr lang="en-US" sz="1200" i="1">
                                    <a:latin typeface="Cambria Math" panose="02040503050406030204" pitchFamily="18" charset="0"/>
                                  </a:rPr>
                                </m:ctrlPr>
                              </m:dPr>
                              <m:e>
                                <m:sSub>
                                  <m:sSubPr>
                                    <m:ctrlPr>
                                      <a:rPr lang="en-US" sz="1200" i="1">
                                        <a:latin typeface="Cambria Math" panose="02040503050406030204" pitchFamily="18" charset="0"/>
                                      </a:rPr>
                                    </m:ctrlPr>
                                  </m:sSubPr>
                                  <m:e>
                                    <m:sSubSup>
                                      <m:sSubSupPr>
                                        <m:ctrlPr>
                                          <a:rPr lang="en-US" sz="1200" i="1">
                                            <a:latin typeface="Cambria Math" panose="02040503050406030204" pitchFamily="18" charset="0"/>
                                          </a:rPr>
                                        </m:ctrlPr>
                                      </m:sSubSupPr>
                                      <m:e>
                                        <m:r>
                                          <a:rPr lang="en-US" sz="1200" i="1">
                                            <a:latin typeface="Cambria Math"/>
                                          </a:rPr>
                                          <m:t>𝑡𝑤</m:t>
                                        </m:r>
                                      </m:e>
                                      <m:sub>
                                        <m:r>
                                          <a:rPr lang="en-US" sz="1200" i="1">
                                            <a:latin typeface="Cambria Math"/>
                                          </a:rPr>
                                          <m:t>𝑢</m:t>
                                        </m:r>
                                      </m:sub>
                                      <m:sup>
                                        <m:acc>
                                          <m:accPr>
                                            <m:chr m:val="̂"/>
                                            <m:ctrlPr>
                                              <a:rPr lang="en-US" sz="1200" i="1">
                                                <a:latin typeface="Cambria Math" panose="02040503050406030204" pitchFamily="18" charset="0"/>
                                              </a:rPr>
                                            </m:ctrlPr>
                                          </m:accPr>
                                          <m:e>
                                            <m:r>
                                              <a:rPr lang="en-US" sz="1200" i="1">
                                                <a:latin typeface="Cambria Math"/>
                                              </a:rPr>
                                              <m:t>𝑡</m:t>
                                            </m:r>
                                          </m:e>
                                        </m:acc>
                                      </m:sup>
                                    </m:sSubSup>
                                  </m:e>
                                  <m:sub>
                                    <m:r>
                                      <a:rPr lang="en-US" sz="1200" i="1">
                                        <a:latin typeface="Cambria Math"/>
                                      </a:rPr>
                                      <m:t>𝑖</m:t>
                                    </m:r>
                                  </m:sub>
                                </m:sSub>
                              </m:e>
                            </m:d>
                          </m:den>
                        </m:f>
                      </m:oMath>
                    </m:oMathPara>
                  </a14:m>
                  <a:endParaRPr lang="en-US" sz="1200"/>
                </a:p>
              </p:txBody>
            </p:sp>
          </mc:Choice>
          <mc:Fallback xmlns="">
            <p:sp>
              <p:nvSpPr>
                <p:cNvPr id="368" name="TextBox 367">
                  <a:extLst>
                    <a:ext uri="{FF2B5EF4-FFF2-40B4-BE49-F238E27FC236}">
                      <a16:creationId xmlns:a16="http://schemas.microsoft.com/office/drawing/2014/main" id="{98933A35-9FC2-4338-AFD2-D036F9F5BD2B}"/>
                    </a:ext>
                  </a:extLst>
                </p:cNvPr>
                <p:cNvSpPr txBox="1">
                  <a:spLocks noRot="1" noChangeAspect="1" noMove="1" noResize="1" noEditPoints="1" noAdjustHandles="1" noChangeArrowheads="1" noChangeShapeType="1" noTextEdit="1"/>
                </p:cNvSpPr>
                <p:nvPr/>
              </p:nvSpPr>
              <p:spPr>
                <a:xfrm>
                  <a:off x="-557059" y="7054503"/>
                  <a:ext cx="4871501" cy="800219"/>
                </a:xfrm>
                <a:prstGeom prst="rect">
                  <a:avLst/>
                </a:prstGeom>
                <a:blipFill>
                  <a:blip r:embed="rId7"/>
                  <a:stretch>
                    <a:fillRect t="-1527" b="-63359"/>
                  </a:stretch>
                </a:blipFill>
              </p:spPr>
              <p:txBody>
                <a:bodyPr/>
                <a:lstStyle/>
                <a:p>
                  <a:r>
                    <a:rPr lang="en-US">
                      <a:noFill/>
                    </a:rPr>
                    <a:t> </a:t>
                  </a:r>
                </a:p>
              </p:txBody>
            </p:sp>
          </mc:Fallback>
        </mc:AlternateContent>
      </p:grpSp>
      <p:grpSp>
        <p:nvGrpSpPr>
          <p:cNvPr id="1030" name="Group 1029">
            <a:extLst>
              <a:ext uri="{FF2B5EF4-FFF2-40B4-BE49-F238E27FC236}">
                <a16:creationId xmlns:a16="http://schemas.microsoft.com/office/drawing/2014/main" id="{2B48EB10-9CED-4A77-B536-06B0EB1C1D21}"/>
              </a:ext>
            </a:extLst>
          </p:cNvPr>
          <p:cNvGrpSpPr/>
          <p:nvPr/>
        </p:nvGrpSpPr>
        <p:grpSpPr>
          <a:xfrm>
            <a:off x="2578009" y="3165585"/>
            <a:ext cx="3842844" cy="1295593"/>
            <a:chOff x="2634156" y="4625407"/>
            <a:chExt cx="3842844" cy="1295593"/>
          </a:xfrm>
        </p:grpSpPr>
        <p:grpSp>
          <p:nvGrpSpPr>
            <p:cNvPr id="74" name="Group 73">
              <a:extLst>
                <a:ext uri="{FF2B5EF4-FFF2-40B4-BE49-F238E27FC236}">
                  <a16:creationId xmlns:a16="http://schemas.microsoft.com/office/drawing/2014/main" id="{560B16B7-DFE4-4360-9B56-3B0735A1E62D}"/>
                </a:ext>
              </a:extLst>
            </p:cNvPr>
            <p:cNvGrpSpPr/>
            <p:nvPr/>
          </p:nvGrpSpPr>
          <p:grpSpPr>
            <a:xfrm>
              <a:off x="2634156" y="4625407"/>
              <a:ext cx="3842844" cy="1295593"/>
              <a:chOff x="2512022" y="3085942"/>
              <a:chExt cx="3842844" cy="1698742"/>
            </a:xfrm>
          </p:grpSpPr>
          <p:grpSp>
            <p:nvGrpSpPr>
              <p:cNvPr id="320" name="Group 319">
                <a:extLst>
                  <a:ext uri="{FF2B5EF4-FFF2-40B4-BE49-F238E27FC236}">
                    <a16:creationId xmlns:a16="http://schemas.microsoft.com/office/drawing/2014/main" id="{6945223D-F939-4935-8272-C7C54556D4CF}"/>
                  </a:ext>
                </a:extLst>
              </p:cNvPr>
              <p:cNvGrpSpPr/>
              <p:nvPr/>
            </p:nvGrpSpPr>
            <p:grpSpPr>
              <a:xfrm>
                <a:off x="2512022" y="3085942"/>
                <a:ext cx="3842844" cy="1698742"/>
                <a:chOff x="8191313" y="2951456"/>
                <a:chExt cx="3842844" cy="1698742"/>
              </a:xfrm>
            </p:grpSpPr>
            <p:grpSp>
              <p:nvGrpSpPr>
                <p:cNvPr id="321" name="Group 320">
                  <a:extLst>
                    <a:ext uri="{FF2B5EF4-FFF2-40B4-BE49-F238E27FC236}">
                      <a16:creationId xmlns:a16="http://schemas.microsoft.com/office/drawing/2014/main" id="{B7EB6E41-ED02-4A0D-ADDA-517F6A48E5C8}"/>
                    </a:ext>
                  </a:extLst>
                </p:cNvPr>
                <p:cNvGrpSpPr/>
                <p:nvPr/>
              </p:nvGrpSpPr>
              <p:grpSpPr>
                <a:xfrm>
                  <a:off x="8191313" y="2951456"/>
                  <a:ext cx="3842844" cy="1698742"/>
                  <a:chOff x="8191313" y="2951456"/>
                  <a:chExt cx="3842844" cy="1698742"/>
                </a:xfrm>
              </p:grpSpPr>
              <p:sp>
                <p:nvSpPr>
                  <p:cNvPr id="326" name="Flowchart: Process 325">
                    <a:extLst>
                      <a:ext uri="{FF2B5EF4-FFF2-40B4-BE49-F238E27FC236}">
                        <a16:creationId xmlns:a16="http://schemas.microsoft.com/office/drawing/2014/main" id="{F31A197E-B076-4D28-927C-3024F55CABD3}"/>
                      </a:ext>
                    </a:extLst>
                  </p:cNvPr>
                  <p:cNvSpPr/>
                  <p:nvPr/>
                </p:nvSpPr>
                <p:spPr bwMode="auto">
                  <a:xfrm>
                    <a:off x="8431814" y="4245228"/>
                    <a:ext cx="435193" cy="404970"/>
                  </a:xfrm>
                  <a:prstGeom prst="flowChartProcess">
                    <a:avLst/>
                  </a:prstGeom>
                  <a:noFill/>
                  <a:ln w="9525" cap="flat" cmpd="sng" algn="ctr">
                    <a:solidFill>
                      <a:srgbClr val="7030A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328" name="Rectangle: Rounded Corners 327">
                    <a:extLst>
                      <a:ext uri="{FF2B5EF4-FFF2-40B4-BE49-F238E27FC236}">
                        <a16:creationId xmlns:a16="http://schemas.microsoft.com/office/drawing/2014/main" id="{E6C6B246-E1DA-46B1-BE2B-B1CE109AD8DD}"/>
                      </a:ext>
                    </a:extLst>
                  </p:cNvPr>
                  <p:cNvSpPr/>
                  <p:nvPr/>
                </p:nvSpPr>
                <p:spPr bwMode="auto">
                  <a:xfrm>
                    <a:off x="8191313" y="2951456"/>
                    <a:ext cx="3842844" cy="516613"/>
                  </a:xfrm>
                  <a:prstGeom prst="roundRect">
                    <a:avLst/>
                  </a:prstGeom>
                  <a:noFill/>
                  <a:ln w="9525" cap="flat" cmpd="sng" algn="ctr">
                    <a:solidFill>
                      <a:schemeClr val="tx1"/>
                    </a:solidFill>
                    <a:prstDash val="lg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pitchFamily="18" charset="0"/>
                      </a:rPr>
                      <a:t>Stochastic Gradient Descent (SGD)</a:t>
                    </a:r>
                  </a:p>
                </p:txBody>
              </p:sp>
              <p:cxnSp>
                <p:nvCxnSpPr>
                  <p:cNvPr id="331" name="Straight Arrow Connector 330">
                    <a:extLst>
                      <a:ext uri="{FF2B5EF4-FFF2-40B4-BE49-F238E27FC236}">
                        <a16:creationId xmlns:a16="http://schemas.microsoft.com/office/drawing/2014/main" id="{A6318B32-5245-446B-BAF7-F957AB341B40}"/>
                      </a:ext>
                    </a:extLst>
                  </p:cNvPr>
                  <p:cNvCxnSpPr>
                    <a:cxnSpLocks/>
                  </p:cNvCxnSpPr>
                  <p:nvPr/>
                </p:nvCxnSpPr>
                <p:spPr bwMode="auto">
                  <a:xfrm flipV="1">
                    <a:off x="8652093" y="3455723"/>
                    <a:ext cx="0" cy="762716"/>
                  </a:xfrm>
                  <a:prstGeom prst="straightConnector1">
                    <a:avLst/>
                  </a:prstGeom>
                  <a:solidFill>
                    <a:schemeClr val="accent1"/>
                  </a:solidFill>
                  <a:ln w="9525" cap="flat" cmpd="sng" algn="ctr">
                    <a:solidFill>
                      <a:srgbClr val="7030A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23" name="Straight Arrow Connector 322">
                  <a:extLst>
                    <a:ext uri="{FF2B5EF4-FFF2-40B4-BE49-F238E27FC236}">
                      <a16:creationId xmlns:a16="http://schemas.microsoft.com/office/drawing/2014/main" id="{3CB2FD06-4DE1-45EE-B319-A1EBC718C494}"/>
                    </a:ext>
                  </a:extLst>
                </p:cNvPr>
                <p:cNvCxnSpPr>
                  <a:cxnSpLocks/>
                </p:cNvCxnSpPr>
                <p:nvPr/>
              </p:nvCxnSpPr>
              <p:spPr bwMode="auto">
                <a:xfrm>
                  <a:off x="9118991" y="3486572"/>
                  <a:ext cx="0" cy="762637"/>
                </a:xfrm>
                <a:prstGeom prst="straightConnector1">
                  <a:avLst/>
                </a:prstGeom>
                <a:solidFill>
                  <a:schemeClr val="accent1"/>
                </a:solidFill>
                <a:ln w="9525" cap="flat" cmpd="sng" algn="ctr">
                  <a:solidFill>
                    <a:srgbClr val="C0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66" name="Straight Arrow Connector 365">
                <a:extLst>
                  <a:ext uri="{FF2B5EF4-FFF2-40B4-BE49-F238E27FC236}">
                    <a16:creationId xmlns:a16="http://schemas.microsoft.com/office/drawing/2014/main" id="{5E09C1DA-2E5B-46FD-99CD-ED464D2FF673}"/>
                  </a:ext>
                </a:extLst>
              </p:cNvPr>
              <p:cNvCxnSpPr>
                <a:cxnSpLocks/>
              </p:cNvCxnSpPr>
              <p:nvPr/>
            </p:nvCxnSpPr>
            <p:spPr bwMode="auto">
              <a:xfrm>
                <a:off x="4277900" y="3621058"/>
                <a:ext cx="0" cy="762637"/>
              </a:xfrm>
              <a:prstGeom prst="straightConnector1">
                <a:avLst/>
              </a:prstGeom>
              <a:solidFill>
                <a:schemeClr val="accent1"/>
              </a:solidFill>
              <a:ln w="9525" cap="flat" cmpd="sng" algn="ctr">
                <a:solidFill>
                  <a:srgbClr val="C0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7" name="Straight Arrow Connector 366">
                <a:extLst>
                  <a:ext uri="{FF2B5EF4-FFF2-40B4-BE49-F238E27FC236}">
                    <a16:creationId xmlns:a16="http://schemas.microsoft.com/office/drawing/2014/main" id="{ED0E7916-5FDC-4F80-94AA-4BA8341A1664}"/>
                  </a:ext>
                </a:extLst>
              </p:cNvPr>
              <p:cNvCxnSpPr>
                <a:cxnSpLocks/>
              </p:cNvCxnSpPr>
              <p:nvPr/>
            </p:nvCxnSpPr>
            <p:spPr bwMode="auto">
              <a:xfrm>
                <a:off x="5711528" y="3621058"/>
                <a:ext cx="0" cy="762637"/>
              </a:xfrm>
              <a:prstGeom prst="straightConnector1">
                <a:avLst/>
              </a:prstGeom>
              <a:solidFill>
                <a:schemeClr val="accent1"/>
              </a:solidFill>
              <a:ln w="9525" cap="flat" cmpd="sng" algn="ctr">
                <a:solidFill>
                  <a:srgbClr val="C0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71" name="Straight Arrow Connector 370">
              <a:extLst>
                <a:ext uri="{FF2B5EF4-FFF2-40B4-BE49-F238E27FC236}">
                  <a16:creationId xmlns:a16="http://schemas.microsoft.com/office/drawing/2014/main" id="{95371474-53BD-4447-93C1-6A746AC7760D}"/>
                </a:ext>
              </a:extLst>
            </p:cNvPr>
            <p:cNvCxnSpPr>
              <a:cxnSpLocks/>
            </p:cNvCxnSpPr>
            <p:nvPr/>
          </p:nvCxnSpPr>
          <p:spPr bwMode="auto">
            <a:xfrm>
              <a:off x="6195997" y="5033528"/>
              <a:ext cx="0" cy="581646"/>
            </a:xfrm>
            <a:prstGeom prst="straightConnector1">
              <a:avLst/>
            </a:prstGeom>
            <a:solidFill>
              <a:schemeClr val="accent1"/>
            </a:solidFill>
            <a:ln w="9525" cap="flat" cmpd="sng" algn="ctr">
              <a:solidFill>
                <a:srgbClr val="C0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89" name="Title 1">
            <a:extLst>
              <a:ext uri="{FF2B5EF4-FFF2-40B4-BE49-F238E27FC236}">
                <a16:creationId xmlns:a16="http://schemas.microsoft.com/office/drawing/2014/main" id="{97426231-92D6-49AF-9785-95FF431FC1C1}"/>
              </a:ext>
            </a:extLst>
          </p:cNvPr>
          <p:cNvSpPr txBox="1">
            <a:spLocks/>
          </p:cNvSpPr>
          <p:nvPr/>
        </p:nvSpPr>
        <p:spPr bwMode="auto">
          <a:xfrm>
            <a:off x="137553" y="287642"/>
            <a:ext cx="7827957" cy="584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AU">
                <a:solidFill>
                  <a:srgbClr val="002060"/>
                </a:solidFill>
                <a:latin typeface="Georgia" pitchFamily="18" charset="0"/>
              </a:rPr>
              <a:t>Optimization</a:t>
            </a:r>
            <a:endParaRPr lang="en-US">
              <a:solidFill>
                <a:srgbClr val="002060"/>
              </a:solidFill>
              <a:latin typeface="Georgia" pitchFamily="18" charset="0"/>
            </a:endParaRPr>
          </a:p>
        </p:txBody>
      </p:sp>
      <p:grpSp>
        <p:nvGrpSpPr>
          <p:cNvPr id="3" name="Group 2">
            <a:extLst>
              <a:ext uri="{FF2B5EF4-FFF2-40B4-BE49-F238E27FC236}">
                <a16:creationId xmlns:a16="http://schemas.microsoft.com/office/drawing/2014/main" id="{4F5D12A5-4A14-48DD-BEA9-8AEE6827E6DF}"/>
              </a:ext>
            </a:extLst>
          </p:cNvPr>
          <p:cNvGrpSpPr/>
          <p:nvPr/>
        </p:nvGrpSpPr>
        <p:grpSpPr>
          <a:xfrm>
            <a:off x="6182110" y="1118335"/>
            <a:ext cx="2630900" cy="1599808"/>
            <a:chOff x="6369178" y="2404803"/>
            <a:chExt cx="2630900" cy="1599808"/>
          </a:xfrm>
        </p:grpSpPr>
        <p:grpSp>
          <p:nvGrpSpPr>
            <p:cNvPr id="314" name="Group 313">
              <a:extLst>
                <a:ext uri="{FF2B5EF4-FFF2-40B4-BE49-F238E27FC236}">
                  <a16:creationId xmlns:a16="http://schemas.microsoft.com/office/drawing/2014/main" id="{AB33D68C-CD82-46CE-8863-AC8835152150}"/>
                </a:ext>
              </a:extLst>
            </p:cNvPr>
            <p:cNvGrpSpPr/>
            <p:nvPr/>
          </p:nvGrpSpPr>
          <p:grpSpPr>
            <a:xfrm>
              <a:off x="6980717" y="2404803"/>
              <a:ext cx="2019361" cy="1354982"/>
              <a:chOff x="6359095" y="2937619"/>
              <a:chExt cx="2019361" cy="1354982"/>
            </a:xfrm>
          </p:grpSpPr>
          <p:pic>
            <p:nvPicPr>
              <p:cNvPr id="315" name="Picture 3">
                <a:extLst>
                  <a:ext uri="{FF2B5EF4-FFF2-40B4-BE49-F238E27FC236}">
                    <a16:creationId xmlns:a16="http://schemas.microsoft.com/office/drawing/2014/main" id="{58159838-C704-49CA-8FE0-BCE7CAF87E6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59095" y="3419475"/>
                <a:ext cx="2019361" cy="873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316" name="Text Box 2">
                    <a:extLst>
                      <a:ext uri="{FF2B5EF4-FFF2-40B4-BE49-F238E27FC236}">
                        <a16:creationId xmlns:a16="http://schemas.microsoft.com/office/drawing/2014/main" id="{6342B858-35AD-45B2-9E17-F198689B5C90}"/>
                      </a:ext>
                    </a:extLst>
                  </p:cNvPr>
                  <p:cNvSpPr txBox="1">
                    <a:spLocks noChangeArrowheads="1"/>
                  </p:cNvSpPr>
                  <p:nvPr/>
                </p:nvSpPr>
                <p:spPr bwMode="auto">
                  <a:xfrm>
                    <a:off x="7151819" y="2937619"/>
                    <a:ext cx="433911" cy="37552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i="1" smtClean="0">
                                  <a:solidFill>
                                    <a:srgbClr val="7030A0"/>
                                  </a:solidFill>
                                  <a:effectLst/>
                                  <a:latin typeface="Cambria Math" panose="02040503050406030204" pitchFamily="18" charset="0"/>
                                  <a:cs typeface="Times New Roman" panose="02020603050405020304" pitchFamily="18" charset="0"/>
                                </a:rPr>
                              </m:ctrlPr>
                            </m:sSupPr>
                            <m:e>
                              <m:r>
                                <a:rPr lang="en-US" b="0" i="1" smtClean="0">
                                  <a:solidFill>
                                    <a:srgbClr val="7030A0"/>
                                  </a:solidFill>
                                  <a:effectLst/>
                                  <a:latin typeface="Cambria Math"/>
                                  <a:cs typeface="Times New Roman" panose="02020603050405020304" pitchFamily="18" charset="0"/>
                                </a:rPr>
                                <m:t>𝑅</m:t>
                              </m:r>
                            </m:e>
                            <m:sup>
                              <m:r>
                                <a:rPr lang="en-US" b="0" i="1" smtClean="0">
                                  <a:solidFill>
                                    <a:srgbClr val="7030A0"/>
                                  </a:solidFill>
                                  <a:effectLst/>
                                  <a:latin typeface="Cambria Math"/>
                                  <a:cs typeface="Times New Roman" panose="02020603050405020304" pitchFamily="18" charset="0"/>
                                </a:rPr>
                                <m:t>𝑡</m:t>
                              </m:r>
                            </m:sup>
                          </m:sSup>
                        </m:oMath>
                      </m:oMathPara>
                    </a14:m>
                    <a:endParaRPr lang="en-US">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316" name="Text Box 2">
                    <a:extLst>
                      <a:ext uri="{FF2B5EF4-FFF2-40B4-BE49-F238E27FC236}">
                        <a16:creationId xmlns:a16="http://schemas.microsoft.com/office/drawing/2014/main" id="{6342B858-35AD-45B2-9E17-F198689B5C90}"/>
                      </a:ext>
                    </a:extLst>
                  </p:cNvPr>
                  <p:cNvSpPr txBox="1">
                    <a:spLocks noRot="1" noChangeAspect="1" noMove="1" noResize="1" noEditPoints="1" noAdjustHandles="1" noChangeArrowheads="1" noChangeShapeType="1" noTextEdit="1"/>
                  </p:cNvSpPr>
                  <p:nvPr/>
                </p:nvSpPr>
                <p:spPr bwMode="auto">
                  <a:xfrm>
                    <a:off x="7151819" y="2937619"/>
                    <a:ext cx="433911" cy="375529"/>
                  </a:xfrm>
                  <a:prstGeom prst="rect">
                    <a:avLst/>
                  </a:prstGeom>
                  <a:blipFill>
                    <a:blip r:embed="rId9"/>
                    <a:stretch>
                      <a:fillRect/>
                    </a:stretch>
                  </a:blipFill>
                  <a:ln w="9525">
                    <a:noFill/>
                    <a:miter lim="800000"/>
                    <a:headEnd/>
                    <a:tailEnd/>
                  </a:ln>
                </p:spPr>
                <p:txBody>
                  <a:bodyPr/>
                  <a:lstStyle/>
                  <a:p>
                    <a:r>
                      <a:rPr lang="en-US">
                        <a:noFill/>
                      </a:rPr>
                      <a:t> </a:t>
                    </a:r>
                  </a:p>
                </p:txBody>
              </p:sp>
            </mc:Fallback>
          </mc:AlternateContent>
        </p:grpSp>
        <p:sp>
          <p:nvSpPr>
            <p:cNvPr id="2" name="Rectangle 1">
              <a:extLst>
                <a:ext uri="{FF2B5EF4-FFF2-40B4-BE49-F238E27FC236}">
                  <a16:creationId xmlns:a16="http://schemas.microsoft.com/office/drawing/2014/main" id="{5BEA3CCB-BD19-41F5-9B63-91EDA6D56E50}"/>
                </a:ext>
              </a:extLst>
            </p:cNvPr>
            <p:cNvSpPr/>
            <p:nvPr/>
          </p:nvSpPr>
          <p:spPr>
            <a:xfrm>
              <a:off x="6369178" y="3158887"/>
              <a:ext cx="569387" cy="276999"/>
            </a:xfrm>
            <a:prstGeom prst="rect">
              <a:avLst/>
            </a:prstGeom>
          </p:spPr>
          <p:txBody>
            <a:bodyPr wrap="none">
              <a:spAutoFit/>
            </a:bodyPr>
            <a:lstStyle/>
            <a:p>
              <a:r>
                <a:rPr lang="en-US" sz="1200">
                  <a:latin typeface="Georgia" panose="02040502050405020303" pitchFamily="18" charset="0"/>
                </a:rPr>
                <a:t>Users</a:t>
              </a:r>
              <a:endParaRPr lang="en-US"/>
            </a:p>
          </p:txBody>
        </p:sp>
        <p:sp>
          <p:nvSpPr>
            <p:cNvPr id="91" name="Rectangle 90">
              <a:extLst>
                <a:ext uri="{FF2B5EF4-FFF2-40B4-BE49-F238E27FC236}">
                  <a16:creationId xmlns:a16="http://schemas.microsoft.com/office/drawing/2014/main" id="{D15DFC27-37B5-4A65-B06A-D0DFF7221290}"/>
                </a:ext>
              </a:extLst>
            </p:cNvPr>
            <p:cNvSpPr/>
            <p:nvPr/>
          </p:nvSpPr>
          <p:spPr>
            <a:xfrm>
              <a:off x="7773441" y="3727612"/>
              <a:ext cx="572593" cy="276999"/>
            </a:xfrm>
            <a:prstGeom prst="rect">
              <a:avLst/>
            </a:prstGeom>
          </p:spPr>
          <p:txBody>
            <a:bodyPr wrap="none">
              <a:spAutoFit/>
            </a:bodyPr>
            <a:lstStyle/>
            <a:p>
              <a:r>
                <a:rPr lang="en-US" sz="1200">
                  <a:latin typeface="Georgia" panose="02040502050405020303" pitchFamily="18" charset="0"/>
                </a:rPr>
                <a:t>Items</a:t>
              </a:r>
              <a:endParaRPr lang="en-US"/>
            </a:p>
          </p:txBody>
        </p:sp>
      </p:grpSp>
    </p:spTree>
    <p:extLst>
      <p:ext uri="{BB962C8B-B14F-4D97-AF65-F5344CB8AC3E}">
        <p14:creationId xmlns:p14="http://schemas.microsoft.com/office/powerpoint/2010/main" val="260510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90"/>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68B134-9375-47ED-BF49-A1F49845A4CF}"/>
              </a:ext>
            </a:extLst>
          </p:cNvPr>
          <p:cNvSpPr>
            <a:spLocks noGrp="1"/>
          </p:cNvSpPr>
          <p:nvPr>
            <p:ph type="sldNum" sz="quarter" idx="11"/>
          </p:nvPr>
        </p:nvSpPr>
        <p:spPr/>
        <p:txBody>
          <a:bodyPr/>
          <a:lstStyle/>
          <a:p>
            <a:fld id="{4FAB73BC-B049-4115-A692-8D63A059BFB8}" type="slidenum">
              <a:rPr lang="en-US" smtClean="0"/>
              <a:t>19</a:t>
            </a:fld>
            <a:endParaRPr lang="en-US"/>
          </a:p>
        </p:txBody>
      </p:sp>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F416E4E2-6AE8-4266-9D98-7CE1ED1D5102}"/>
                  </a:ext>
                </a:extLst>
              </p:cNvPr>
              <p:cNvSpPr txBox="1">
                <a:spLocks/>
              </p:cNvSpPr>
              <p:nvPr/>
            </p:nvSpPr>
            <p:spPr>
              <a:xfrm>
                <a:off x="550502" y="1374218"/>
                <a:ext cx="8499369" cy="5140882"/>
              </a:xfrm>
              <a:prstGeom prst="rect">
                <a:avLst/>
              </a:prstGeom>
            </p:spPr>
            <p:txBody>
              <a:bodyPr/>
              <a:lstStyle>
                <a:lvl1pPr algn="l" defTabSz="914595" rtl="0" eaLnBrk="1" fontAlgn="base" hangingPunct="1">
                  <a:spcBef>
                    <a:spcPct val="20000"/>
                  </a:spcBef>
                  <a:spcAft>
                    <a:spcPct val="0"/>
                  </a:spcAft>
                  <a:defRPr sz="2300" b="1">
                    <a:solidFill>
                      <a:srgbClr val="003399"/>
                    </a:solidFill>
                    <a:latin typeface="+mn-lt"/>
                    <a:ea typeface="+mn-ea"/>
                    <a:cs typeface="+mn-cs"/>
                  </a:defRPr>
                </a:lvl1pPr>
                <a:lvl2pPr marL="337784" indent="5725" algn="l" defTabSz="914595" rtl="0" eaLnBrk="1" fontAlgn="base" hangingPunct="1">
                  <a:spcBef>
                    <a:spcPct val="20000"/>
                  </a:spcBef>
                  <a:spcAft>
                    <a:spcPct val="0"/>
                  </a:spcAft>
                  <a:defRPr sz="2300">
                    <a:solidFill>
                      <a:srgbClr val="003399"/>
                    </a:solidFill>
                    <a:latin typeface="+mn-lt"/>
                  </a:defRPr>
                </a:lvl2pPr>
                <a:lvl3pPr marL="681294" algn="l" defTabSz="914595" rtl="0" eaLnBrk="1" fontAlgn="base" hangingPunct="1">
                  <a:spcBef>
                    <a:spcPct val="20000"/>
                  </a:spcBef>
                  <a:spcAft>
                    <a:spcPct val="0"/>
                  </a:spcAft>
                  <a:defRPr sz="2000" b="1">
                    <a:solidFill>
                      <a:srgbClr val="FF6600"/>
                    </a:solidFill>
                    <a:latin typeface="+mn-lt"/>
                  </a:defRPr>
                </a:lvl3pPr>
                <a:lvl4pPr marL="1030529" indent="5725" algn="l" defTabSz="914595" rtl="0" eaLnBrk="1" fontAlgn="base" hangingPunct="1">
                  <a:spcBef>
                    <a:spcPct val="20000"/>
                  </a:spcBef>
                  <a:spcAft>
                    <a:spcPct val="0"/>
                  </a:spcAft>
                  <a:defRPr sz="2000" i="1">
                    <a:solidFill>
                      <a:srgbClr val="003399"/>
                    </a:solidFill>
                    <a:latin typeface="+mn-lt"/>
                  </a:defRPr>
                </a:lvl4pPr>
                <a:lvl5pPr marL="1374038" algn="l" defTabSz="914595" rtl="0" eaLnBrk="1" fontAlgn="base" hangingPunct="1">
                  <a:spcBef>
                    <a:spcPct val="20000"/>
                  </a:spcBef>
                  <a:spcAft>
                    <a:spcPct val="0"/>
                  </a:spcAft>
                  <a:defRPr sz="1800">
                    <a:solidFill>
                      <a:srgbClr val="003399"/>
                    </a:solidFill>
                    <a:latin typeface="+mn-lt"/>
                  </a:defRPr>
                </a:lvl5pPr>
                <a:lvl6pPr marL="1786250" algn="l" defTabSz="914595" rtl="0" eaLnBrk="1" fontAlgn="base" hangingPunct="1">
                  <a:spcBef>
                    <a:spcPct val="20000"/>
                  </a:spcBef>
                  <a:spcAft>
                    <a:spcPct val="0"/>
                  </a:spcAft>
                  <a:defRPr sz="1800">
                    <a:solidFill>
                      <a:srgbClr val="003399"/>
                    </a:solidFill>
                    <a:latin typeface="+mn-lt"/>
                  </a:defRPr>
                </a:lvl6pPr>
                <a:lvl7pPr marL="2198461" algn="l" defTabSz="914595" rtl="0" eaLnBrk="1" fontAlgn="base" hangingPunct="1">
                  <a:spcBef>
                    <a:spcPct val="20000"/>
                  </a:spcBef>
                  <a:spcAft>
                    <a:spcPct val="0"/>
                  </a:spcAft>
                  <a:defRPr sz="1800">
                    <a:solidFill>
                      <a:srgbClr val="003399"/>
                    </a:solidFill>
                    <a:latin typeface="+mn-lt"/>
                  </a:defRPr>
                </a:lvl7pPr>
                <a:lvl8pPr marL="2610673" algn="l" defTabSz="914595" rtl="0" eaLnBrk="1" fontAlgn="base" hangingPunct="1">
                  <a:spcBef>
                    <a:spcPct val="20000"/>
                  </a:spcBef>
                  <a:spcAft>
                    <a:spcPct val="0"/>
                  </a:spcAft>
                  <a:defRPr sz="1800">
                    <a:solidFill>
                      <a:srgbClr val="003399"/>
                    </a:solidFill>
                    <a:latin typeface="+mn-lt"/>
                  </a:defRPr>
                </a:lvl8pPr>
                <a:lvl9pPr marL="3022884" algn="l" defTabSz="914595" rtl="0" eaLnBrk="1" fontAlgn="base" hangingPunct="1">
                  <a:spcBef>
                    <a:spcPct val="20000"/>
                  </a:spcBef>
                  <a:spcAft>
                    <a:spcPct val="0"/>
                  </a:spcAft>
                  <a:defRPr sz="1800">
                    <a:solidFill>
                      <a:srgbClr val="003399"/>
                    </a:solidFill>
                    <a:latin typeface="+mn-lt"/>
                  </a:defRPr>
                </a:lvl9pPr>
              </a:lstStyle>
              <a:p>
                <a:pPr>
                  <a:spcBef>
                    <a:spcPts val="600"/>
                  </a:spcBef>
                </a:pPr>
                <a:r>
                  <a:rPr lang="en-US" sz="2000" b="0" kern="0">
                    <a:solidFill>
                      <a:schemeClr val="tx1"/>
                    </a:solidFill>
                    <a:latin typeface="Georgia" pitchFamily="18" charset="0"/>
                  </a:rPr>
                  <a:t>1. Learn functions for Existing users</a:t>
                </a:r>
              </a:p>
              <a:p>
                <a:pPr marL="794984" lvl="1" indent="-457200" defTabSz="457200" fontAlgn="auto">
                  <a:spcBef>
                    <a:spcPts val="600"/>
                  </a:spcBef>
                  <a:spcAft>
                    <a:spcPts val="0"/>
                  </a:spcAft>
                  <a:buFont typeface="Arial" pitchFamily="34" charset="0"/>
                  <a:buChar char="•"/>
                </a:pPr>
                <a:r>
                  <a:rPr lang="en-US" sz="2000" b="0">
                    <a:solidFill>
                      <a:srgbClr val="000000"/>
                    </a:solidFill>
                    <a:latin typeface="Georgia" pitchFamily="18" charset="0"/>
                  </a:rPr>
                  <a:t>Prediction for existing user </a:t>
                </a:r>
                <a14:m>
                  <m:oMath xmlns:m="http://schemas.openxmlformats.org/officeDocument/2006/math">
                    <m:sSub>
                      <m:sSubPr>
                        <m:ctrlPr>
                          <a:rPr lang="en-US" sz="2000" b="0" i="1">
                            <a:solidFill>
                              <a:srgbClr val="000000"/>
                            </a:solidFill>
                            <a:latin typeface="Cambria Math" panose="02040503050406030204" pitchFamily="18" charset="0"/>
                          </a:rPr>
                        </m:ctrlPr>
                      </m:sSubPr>
                      <m:e>
                        <m:r>
                          <a:rPr lang="en-US" sz="2000" b="0" i="1">
                            <a:solidFill>
                              <a:srgbClr val="000000"/>
                            </a:solidFill>
                            <a:latin typeface="Cambria Math"/>
                          </a:rPr>
                          <m:t>𝑢</m:t>
                        </m:r>
                      </m:e>
                      <m:sub>
                        <m:r>
                          <a:rPr lang="en-US" sz="2000" b="0" i="1">
                            <a:solidFill>
                              <a:srgbClr val="000000"/>
                            </a:solidFill>
                            <a:latin typeface="Cambria Math"/>
                          </a:rPr>
                          <m:t>𝑖</m:t>
                        </m:r>
                      </m:sub>
                    </m:sSub>
                  </m:oMath>
                </a14:m>
                <a:r>
                  <a:rPr lang="en-US" sz="2000" b="0">
                    <a:solidFill>
                      <a:srgbClr val="000000"/>
                    </a:solidFill>
                    <a:latin typeface="Georgia" pitchFamily="18" charset="0"/>
                  </a:rPr>
                  <a:t>:</a:t>
                </a:r>
                <a:endParaRPr lang="en-US" sz="2000">
                  <a:solidFill>
                    <a:schemeClr val="tx1"/>
                  </a:solidFill>
                  <a:latin typeface="Georgia" pitchFamily="18" charset="0"/>
                </a:endParaRPr>
              </a:p>
              <a:p>
                <a:pPr lvl="1" indent="0" defTabSz="457200" fontAlgn="auto">
                  <a:spcBef>
                    <a:spcPts val="600"/>
                  </a:spcBef>
                  <a:spcAft>
                    <a:spcPts val="0"/>
                  </a:spcAft>
                </a:pPr>
                <a14:m>
                  <m:oMathPara xmlns:m="http://schemas.openxmlformats.org/officeDocument/2006/math">
                    <m:oMathParaPr>
                      <m:jc m:val="centerGroup"/>
                    </m:oMathParaPr>
                    <m:oMath xmlns:m="http://schemas.openxmlformats.org/officeDocument/2006/math">
                      <m:sSubSup>
                        <m:sSubSupPr>
                          <m:ctrlPr>
                            <a:rPr lang="en-US" sz="2000" b="0" i="1" smtClean="0">
                              <a:solidFill>
                                <a:srgbClr val="7030A0"/>
                              </a:solidFill>
                              <a:latin typeface="Cambria Math" panose="02040503050406030204" pitchFamily="18" charset="0"/>
                            </a:rPr>
                          </m:ctrlPr>
                        </m:sSubSupPr>
                        <m:e>
                          <m:acc>
                            <m:accPr>
                              <m:chr m:val="̈"/>
                              <m:ctrlPr>
                                <a:rPr lang="en-US" sz="2000" b="0" i="1" smtClean="0">
                                  <a:solidFill>
                                    <a:srgbClr val="7030A0"/>
                                  </a:solidFill>
                                  <a:latin typeface="Cambria Math" panose="02040503050406030204" pitchFamily="18" charset="0"/>
                                </a:rPr>
                              </m:ctrlPr>
                            </m:accPr>
                            <m:e>
                              <m:r>
                                <a:rPr lang="en-US" sz="2000" i="1">
                                  <a:solidFill>
                                    <a:srgbClr val="7030A0"/>
                                  </a:solidFill>
                                  <a:latin typeface="Cambria Math" panose="02040503050406030204" pitchFamily="18" charset="0"/>
                                </a:rPr>
                                <m:t>𝑟</m:t>
                              </m:r>
                            </m:e>
                          </m:acc>
                        </m:e>
                        <m:sub>
                          <m:r>
                            <a:rPr lang="en-US" sz="2000" b="0" i="1">
                              <a:solidFill>
                                <a:srgbClr val="7030A0"/>
                              </a:solidFill>
                              <a:latin typeface="Cambria Math"/>
                            </a:rPr>
                            <m:t>𝑖</m:t>
                          </m:r>
                          <m:r>
                            <a:rPr lang="en-US" sz="2000" b="0" i="1">
                              <a:solidFill>
                                <a:srgbClr val="7030A0"/>
                              </a:solidFill>
                              <a:latin typeface="Cambria Math"/>
                            </a:rPr>
                            <m:t>,∗</m:t>
                          </m:r>
                        </m:sub>
                        <m:sup>
                          <m:r>
                            <a:rPr lang="en-US" sz="2000" b="0" i="1">
                              <a:solidFill>
                                <a:srgbClr val="7030A0"/>
                              </a:solidFill>
                              <a:latin typeface="Cambria Math"/>
                            </a:rPr>
                            <m:t>𝑡</m:t>
                          </m:r>
                        </m:sup>
                      </m:sSubSup>
                      <m:r>
                        <a:rPr lang="en-US" sz="2000" b="0" i="1">
                          <a:solidFill>
                            <a:srgbClr val="000000"/>
                          </a:solidFill>
                          <a:latin typeface="Cambria Math"/>
                        </a:rPr>
                        <m:t> </m:t>
                      </m:r>
                      <m:r>
                        <a:rPr lang="en-US" sz="2000" b="0" i="1">
                          <a:solidFill>
                            <a:srgbClr val="000000"/>
                          </a:solidFill>
                          <a:latin typeface="Cambria Math"/>
                          <a:ea typeface="Cambria Math"/>
                        </a:rPr>
                        <m:t>=</m:t>
                      </m:r>
                      <m:sSub>
                        <m:sSubPr>
                          <m:ctrlPr>
                            <a:rPr lang="en-US" sz="2000" b="0" i="1">
                              <a:solidFill>
                                <a:srgbClr val="C00000"/>
                              </a:solidFill>
                              <a:latin typeface="Cambria Math" panose="02040503050406030204" pitchFamily="18" charset="0"/>
                            </a:rPr>
                          </m:ctrlPr>
                        </m:sSubPr>
                        <m:e>
                          <m:r>
                            <a:rPr lang="en-US" sz="2000" b="0" i="1">
                              <a:solidFill>
                                <a:srgbClr val="C00000"/>
                              </a:solidFill>
                              <a:latin typeface="Cambria Math"/>
                            </a:rPr>
                            <m:t>𝒕</m:t>
                          </m:r>
                        </m:e>
                        <m:sub>
                          <m:r>
                            <a:rPr lang="en-US" sz="2000" b="0" i="1">
                              <a:solidFill>
                                <a:srgbClr val="C00000"/>
                              </a:solidFill>
                              <a:latin typeface="Cambria Math"/>
                            </a:rPr>
                            <m:t>𝒊</m:t>
                          </m:r>
                        </m:sub>
                      </m:sSub>
                      <m:r>
                        <a:rPr lang="en-US" sz="2000" b="0" i="1">
                          <a:solidFill>
                            <a:srgbClr val="C00000"/>
                          </a:solidFill>
                          <a:latin typeface="Cambria Math"/>
                        </a:rPr>
                        <m:t> </m:t>
                      </m:r>
                      <m:d>
                        <m:dPr>
                          <m:ctrlPr>
                            <a:rPr lang="en-US" sz="2000" b="0" i="1">
                              <a:solidFill>
                                <a:srgbClr val="000000"/>
                              </a:solidFill>
                              <a:latin typeface="Cambria Math" panose="02040503050406030204" pitchFamily="18" charset="0"/>
                            </a:rPr>
                          </m:ctrlPr>
                        </m:dPr>
                        <m:e>
                          <m:sSub>
                            <m:sSubPr>
                              <m:ctrlPr>
                                <a:rPr lang="en-US" sz="2000" b="0" i="1">
                                  <a:solidFill>
                                    <a:srgbClr val="000000"/>
                                  </a:solidFill>
                                  <a:latin typeface="Cambria Math" panose="02040503050406030204" pitchFamily="18" charset="0"/>
                                </a:rPr>
                              </m:ctrlPr>
                            </m:sSubPr>
                            <m:e>
                              <m:r>
                                <a:rPr lang="en-US" sz="2000" b="0" i="1">
                                  <a:solidFill>
                                    <a:srgbClr val="000000"/>
                                  </a:solidFill>
                                  <a:latin typeface="Cambria Math"/>
                                </a:rPr>
                                <m:t>𝑆𝑟</m:t>
                              </m:r>
                            </m:e>
                            <m:sub>
                              <m:r>
                                <a:rPr lang="en-US" sz="2000" b="0" i="1">
                                  <a:solidFill>
                                    <a:srgbClr val="000000"/>
                                  </a:solidFill>
                                  <a:latin typeface="Cambria Math"/>
                                </a:rPr>
                                <m:t>𝑖</m:t>
                              </m:r>
                            </m:sub>
                          </m:sSub>
                          <m:r>
                            <a:rPr lang="en-US" sz="2000" b="0" i="1">
                              <a:solidFill>
                                <a:srgbClr val="000000"/>
                              </a:solidFill>
                              <a:latin typeface="Cambria Math"/>
                              <a:ea typeface="Cambria Math"/>
                            </a:rPr>
                            <m:t>∙</m:t>
                          </m:r>
                          <m:sSub>
                            <m:sSubPr>
                              <m:ctrlPr>
                                <a:rPr lang="en-US" sz="2000" b="0" i="1">
                                  <a:solidFill>
                                    <a:srgbClr val="C00000"/>
                                  </a:solidFill>
                                  <a:latin typeface="Cambria Math" panose="02040503050406030204" pitchFamily="18" charset="0"/>
                                </a:rPr>
                              </m:ctrlPr>
                            </m:sSubPr>
                            <m:e>
                              <m:r>
                                <a:rPr lang="en-US" sz="2000" b="0" i="1">
                                  <a:solidFill>
                                    <a:srgbClr val="C00000"/>
                                  </a:solidFill>
                                  <a:latin typeface="Cambria Math"/>
                                </a:rPr>
                                <m:t>𝑀</m:t>
                              </m:r>
                            </m:e>
                            <m:sub>
                              <m:r>
                                <a:rPr lang="en-US" sz="2000" b="0" i="1">
                                  <a:solidFill>
                                    <a:srgbClr val="C00000"/>
                                  </a:solidFill>
                                  <a:latin typeface="Cambria Math"/>
                                </a:rPr>
                                <m:t>𝑆</m:t>
                              </m:r>
                            </m:sub>
                          </m:sSub>
                          <m:r>
                            <a:rPr lang="en-US" sz="2000" b="0" i="1">
                              <a:solidFill>
                                <a:srgbClr val="000000"/>
                              </a:solidFill>
                              <a:latin typeface="Cambria Math"/>
                            </a:rPr>
                            <m:t>+</m:t>
                          </m:r>
                          <m:sSub>
                            <m:sSubPr>
                              <m:ctrlPr>
                                <a:rPr lang="en-US" sz="2000" b="0" i="1">
                                  <a:solidFill>
                                    <a:srgbClr val="000000"/>
                                  </a:solidFill>
                                  <a:latin typeface="Cambria Math" panose="02040503050406030204" pitchFamily="18" charset="0"/>
                                </a:rPr>
                              </m:ctrlPr>
                            </m:sSubPr>
                            <m:e>
                              <m:r>
                                <a:rPr lang="en-US" sz="2000" b="0" i="1">
                                  <a:solidFill>
                                    <a:srgbClr val="000000"/>
                                  </a:solidFill>
                                  <a:latin typeface="Cambria Math"/>
                                </a:rPr>
                                <m:t>𝐷</m:t>
                              </m:r>
                            </m:e>
                            <m:sub>
                              <m:r>
                                <a:rPr lang="en-US" sz="2000" b="0" i="1">
                                  <a:solidFill>
                                    <a:srgbClr val="000000"/>
                                  </a:solidFill>
                                  <a:latin typeface="Cambria Math"/>
                                </a:rPr>
                                <m:t>𝑖</m:t>
                              </m:r>
                            </m:sub>
                          </m:sSub>
                          <m:r>
                            <a:rPr lang="en-US" sz="2000" b="0" i="1">
                              <a:solidFill>
                                <a:srgbClr val="000000"/>
                              </a:solidFill>
                              <a:latin typeface="Cambria Math"/>
                              <a:ea typeface="Cambria Math"/>
                            </a:rPr>
                            <m:t>∙</m:t>
                          </m:r>
                          <m:sSub>
                            <m:sSubPr>
                              <m:ctrlPr>
                                <a:rPr lang="en-US" sz="2000" b="0" i="1">
                                  <a:solidFill>
                                    <a:srgbClr val="000000"/>
                                  </a:solidFill>
                                  <a:latin typeface="Cambria Math" panose="02040503050406030204" pitchFamily="18" charset="0"/>
                                </a:rPr>
                              </m:ctrlPr>
                            </m:sSubPr>
                            <m:e>
                              <m:r>
                                <a:rPr lang="en-US" sz="2000" b="0" i="1">
                                  <a:solidFill>
                                    <a:srgbClr val="000000"/>
                                  </a:solidFill>
                                  <a:latin typeface="Cambria Math"/>
                                </a:rPr>
                                <m:t>𝑇𝑟</m:t>
                              </m:r>
                            </m:e>
                            <m:sub>
                              <m:r>
                                <a:rPr lang="en-US" sz="2000" b="0" i="1">
                                  <a:solidFill>
                                    <a:srgbClr val="000000"/>
                                  </a:solidFill>
                                  <a:latin typeface="Cambria Math"/>
                                </a:rPr>
                                <m:t>𝑖</m:t>
                              </m:r>
                            </m:sub>
                          </m:sSub>
                          <m:r>
                            <a:rPr lang="en-US" sz="2000" b="0" i="1">
                              <a:solidFill>
                                <a:srgbClr val="000000"/>
                              </a:solidFill>
                              <a:latin typeface="Cambria Math"/>
                              <a:ea typeface="Cambria Math"/>
                            </a:rPr>
                            <m:t>∙</m:t>
                          </m:r>
                          <m:sSub>
                            <m:sSubPr>
                              <m:ctrlPr>
                                <a:rPr lang="en-US" sz="2000" b="0" i="1">
                                  <a:solidFill>
                                    <a:srgbClr val="C00000"/>
                                  </a:solidFill>
                                  <a:latin typeface="Cambria Math" panose="02040503050406030204" pitchFamily="18" charset="0"/>
                                </a:rPr>
                              </m:ctrlPr>
                            </m:sSubPr>
                            <m:e>
                              <m:r>
                                <a:rPr lang="en-US" sz="2000" b="0" i="1">
                                  <a:solidFill>
                                    <a:srgbClr val="C00000"/>
                                  </a:solidFill>
                                  <a:latin typeface="Cambria Math"/>
                                </a:rPr>
                                <m:t>𝑀</m:t>
                              </m:r>
                            </m:e>
                            <m:sub>
                              <m:r>
                                <a:rPr lang="en-US" sz="2000" b="0" i="1">
                                  <a:solidFill>
                                    <a:srgbClr val="C00000"/>
                                  </a:solidFill>
                                  <a:latin typeface="Cambria Math"/>
                                </a:rPr>
                                <m:t>𝑇</m:t>
                              </m:r>
                            </m:sub>
                          </m:sSub>
                        </m:e>
                      </m:d>
                      <m:r>
                        <a:rPr lang="en-US" sz="2000" b="0" i="1">
                          <a:solidFill>
                            <a:srgbClr val="000000"/>
                          </a:solidFill>
                          <a:latin typeface="Cambria Math"/>
                        </a:rPr>
                        <m:t> </m:t>
                      </m:r>
                      <m:r>
                        <a:rPr lang="en-US" sz="2000" b="0" i="1">
                          <a:solidFill>
                            <a:srgbClr val="C00000"/>
                          </a:solidFill>
                          <a:latin typeface="Cambria Math" panose="02040503050406030204" pitchFamily="18" charset="0"/>
                        </a:rPr>
                        <m:t>𝑉</m:t>
                      </m:r>
                    </m:oMath>
                  </m:oMathPara>
                </a14:m>
                <a:endParaRPr lang="en-US" sz="2000" b="0" kern="0">
                  <a:solidFill>
                    <a:schemeClr val="tx1"/>
                  </a:solidFill>
                  <a:latin typeface="Georgia" pitchFamily="18" charset="0"/>
                </a:endParaRPr>
              </a:p>
              <a:p>
                <a:pPr marL="457200" indent="-457200">
                  <a:spcBef>
                    <a:spcPts val="600"/>
                  </a:spcBef>
                  <a:buFont typeface="Arial" pitchFamily="34" charset="0"/>
                  <a:buChar char="•"/>
                </a:pPr>
                <a:endParaRPr lang="en-US" sz="2000" b="0" kern="0">
                  <a:solidFill>
                    <a:schemeClr val="tx1"/>
                  </a:solidFill>
                  <a:latin typeface="Georgia" pitchFamily="18" charset="0"/>
                </a:endParaRPr>
              </a:p>
              <a:p>
                <a:pPr marL="457200" indent="-457200">
                  <a:spcBef>
                    <a:spcPts val="600"/>
                  </a:spcBef>
                  <a:buFont typeface="Arial" pitchFamily="34" charset="0"/>
                  <a:buChar char="•"/>
                </a:pPr>
                <a:endParaRPr lang="en-US" sz="2000" b="0" kern="0">
                  <a:solidFill>
                    <a:schemeClr val="tx1"/>
                  </a:solidFill>
                  <a:latin typeface="Georgia" pitchFamily="18" charset="0"/>
                </a:endParaRPr>
              </a:p>
              <a:p>
                <a:pPr marL="457200" indent="-457200">
                  <a:spcBef>
                    <a:spcPts val="600"/>
                  </a:spcBef>
                  <a:buFont typeface="Arial" pitchFamily="34" charset="0"/>
                  <a:buChar char="•"/>
                </a:pPr>
                <a:endParaRPr lang="en-US" sz="2000" b="0" kern="0">
                  <a:solidFill>
                    <a:schemeClr val="tx1"/>
                  </a:solidFill>
                  <a:latin typeface="Georgia" pitchFamily="18" charset="0"/>
                </a:endParaRPr>
              </a:p>
              <a:p>
                <a:pPr>
                  <a:spcBef>
                    <a:spcPts val="600"/>
                  </a:spcBef>
                </a:pPr>
                <a:r>
                  <a:rPr lang="en-US" sz="2000" b="0" kern="0">
                    <a:solidFill>
                      <a:schemeClr val="tx1"/>
                    </a:solidFill>
                    <a:latin typeface="Georgia" pitchFamily="18" charset="0"/>
                  </a:rPr>
                  <a:t>2. Reuse learnt functions for new user recommendations</a:t>
                </a:r>
              </a:p>
              <a:p>
                <a:pPr marL="794984" lvl="1" indent="-457200">
                  <a:spcBef>
                    <a:spcPts val="600"/>
                  </a:spcBef>
                  <a:buFont typeface="Arial" pitchFamily="34" charset="0"/>
                  <a:buChar char="•"/>
                </a:pPr>
                <a:r>
                  <a:rPr lang="en-US" sz="2000" b="0" kern="0">
                    <a:solidFill>
                      <a:schemeClr val="tx1"/>
                    </a:solidFill>
                    <a:latin typeface="Georgia" pitchFamily="18" charset="0"/>
                  </a:rPr>
                  <a:t>Prediction for new user </a:t>
                </a:r>
                <a14:m>
                  <m:oMath xmlns:m="http://schemas.openxmlformats.org/officeDocument/2006/math">
                    <m:sSub>
                      <m:sSubPr>
                        <m:ctrlPr>
                          <a:rPr lang="en-US" sz="2000" i="1" kern="0">
                            <a:solidFill>
                              <a:schemeClr val="tx1"/>
                            </a:solidFill>
                            <a:latin typeface="Cambria Math" panose="02040503050406030204" pitchFamily="18" charset="0"/>
                          </a:rPr>
                        </m:ctrlPr>
                      </m:sSubPr>
                      <m:e>
                        <m:r>
                          <a:rPr lang="en-US" sz="2000" b="0" i="1" kern="0">
                            <a:solidFill>
                              <a:schemeClr val="tx1"/>
                            </a:solidFill>
                            <a:latin typeface="Cambria Math"/>
                          </a:rPr>
                          <m:t>𝑢</m:t>
                        </m:r>
                      </m:e>
                      <m:sub>
                        <m:r>
                          <a:rPr lang="en-US" sz="2000" i="1" kern="0">
                            <a:solidFill>
                              <a:schemeClr val="tx1"/>
                            </a:solidFill>
                            <a:latin typeface="Cambria Math"/>
                          </a:rPr>
                          <m:t>𝑖</m:t>
                        </m:r>
                      </m:sub>
                    </m:sSub>
                  </m:oMath>
                </a14:m>
                <a:r>
                  <a:rPr lang="en-US" sz="2000" b="0" kern="0">
                    <a:solidFill>
                      <a:schemeClr val="tx1"/>
                    </a:solidFill>
                    <a:latin typeface="Georgia" pitchFamily="18" charset="0"/>
                  </a:rPr>
                  <a:t>:</a:t>
                </a:r>
              </a:p>
              <a:p>
                <a:pPr lvl="1" indent="0">
                  <a:spcBef>
                    <a:spcPts val="600"/>
                  </a:spcBef>
                </a:pPr>
                <a14:m>
                  <m:oMathPara xmlns:m="http://schemas.openxmlformats.org/officeDocument/2006/math">
                    <m:oMathParaPr>
                      <m:jc m:val="centerGroup"/>
                    </m:oMathParaPr>
                    <m:oMath xmlns:m="http://schemas.openxmlformats.org/officeDocument/2006/math">
                      <m:sSubSup>
                        <m:sSubSupPr>
                          <m:ctrlPr>
                            <a:rPr lang="en-US" sz="2000" i="1" kern="0" smtClean="0">
                              <a:solidFill>
                                <a:srgbClr val="7030A0"/>
                              </a:solidFill>
                              <a:latin typeface="Cambria Math" panose="02040503050406030204" pitchFamily="18" charset="0"/>
                            </a:rPr>
                          </m:ctrlPr>
                        </m:sSubSupPr>
                        <m:e>
                          <m:acc>
                            <m:accPr>
                              <m:chr m:val="̇"/>
                              <m:ctrlPr>
                                <a:rPr lang="en-US" sz="2000" i="1" kern="0">
                                  <a:solidFill>
                                    <a:srgbClr val="7030A0"/>
                                  </a:solidFill>
                                  <a:latin typeface="Cambria Math" panose="02040503050406030204" pitchFamily="18" charset="0"/>
                                </a:rPr>
                              </m:ctrlPr>
                            </m:accPr>
                            <m:e>
                              <m:r>
                                <a:rPr lang="en-US" sz="2000" i="1" kern="0">
                                  <a:solidFill>
                                    <a:srgbClr val="7030A0"/>
                                  </a:solidFill>
                                  <a:latin typeface="Cambria Math"/>
                                </a:rPr>
                                <m:t>𝑟</m:t>
                              </m:r>
                            </m:e>
                          </m:acc>
                        </m:e>
                        <m:sub>
                          <m:r>
                            <a:rPr lang="en-US" sz="2000" i="1" kern="0">
                              <a:solidFill>
                                <a:srgbClr val="7030A0"/>
                              </a:solidFill>
                              <a:latin typeface="Cambria Math"/>
                            </a:rPr>
                            <m:t>𝑖</m:t>
                          </m:r>
                          <m:r>
                            <a:rPr lang="en-US" sz="2000" i="1" kern="0">
                              <a:solidFill>
                                <a:srgbClr val="7030A0"/>
                              </a:solidFill>
                              <a:latin typeface="Cambria Math"/>
                            </a:rPr>
                            <m:t>,∗</m:t>
                          </m:r>
                        </m:sub>
                        <m:sup>
                          <m:r>
                            <a:rPr lang="en-US" sz="2000" i="1" kern="0">
                              <a:solidFill>
                                <a:srgbClr val="7030A0"/>
                              </a:solidFill>
                              <a:latin typeface="Cambria Math"/>
                            </a:rPr>
                            <m:t>𝑡</m:t>
                          </m:r>
                        </m:sup>
                      </m:sSubSup>
                      <m:r>
                        <a:rPr lang="en-US" sz="2000" i="1" kern="0">
                          <a:solidFill>
                            <a:schemeClr val="tx1"/>
                          </a:solidFill>
                          <a:latin typeface="Cambria Math"/>
                        </a:rPr>
                        <m:t>=</m:t>
                      </m:r>
                      <m:sSub>
                        <m:sSubPr>
                          <m:ctrlPr>
                            <a:rPr lang="en-US" sz="2000" i="1" kern="0" smtClean="0">
                              <a:solidFill>
                                <a:srgbClr val="C00000"/>
                              </a:solidFill>
                              <a:latin typeface="Cambria Math" panose="02040503050406030204" pitchFamily="18" charset="0"/>
                            </a:rPr>
                          </m:ctrlPr>
                        </m:sSubPr>
                        <m:e>
                          <m:r>
                            <a:rPr lang="en-US" sz="2000" i="1" kern="0">
                              <a:solidFill>
                                <a:srgbClr val="C00000"/>
                              </a:solidFill>
                              <a:latin typeface="Cambria Math"/>
                            </a:rPr>
                            <m:t>𝒕</m:t>
                          </m:r>
                        </m:e>
                        <m:sub>
                          <m:r>
                            <a:rPr lang="en-US" sz="2000" b="1" i="1" kern="0" smtClean="0">
                              <a:solidFill>
                                <a:srgbClr val="C00000"/>
                              </a:solidFill>
                              <a:latin typeface="Cambria Math" panose="02040503050406030204" pitchFamily="18" charset="0"/>
                            </a:rPr>
                            <m:t>𝒂𝒗𝒈</m:t>
                          </m:r>
                        </m:sub>
                      </m:sSub>
                      <m:sSub>
                        <m:sSubPr>
                          <m:ctrlPr>
                            <a:rPr lang="en-US" sz="2000" i="1" kern="0">
                              <a:solidFill>
                                <a:schemeClr val="tx1"/>
                              </a:solidFill>
                              <a:latin typeface="Cambria Math" panose="02040503050406030204" pitchFamily="18" charset="0"/>
                            </a:rPr>
                          </m:ctrlPr>
                        </m:sSubPr>
                        <m:e>
                          <m:r>
                            <a:rPr lang="en-US" sz="2000" i="1" kern="0">
                              <a:solidFill>
                                <a:schemeClr val="tx1"/>
                              </a:solidFill>
                              <a:latin typeface="Cambria Math"/>
                            </a:rPr>
                            <m:t> </m:t>
                          </m:r>
                          <m:r>
                            <a:rPr lang="en-US" sz="2000" i="1" kern="0">
                              <a:solidFill>
                                <a:schemeClr val="tx1"/>
                              </a:solidFill>
                              <a:latin typeface="Cambria Math"/>
                              <a:ea typeface="Cambria Math"/>
                            </a:rPr>
                            <m:t>∙</m:t>
                          </m:r>
                          <m:r>
                            <a:rPr lang="en-US" sz="2000" i="1" kern="0">
                              <a:solidFill>
                                <a:schemeClr val="tx1"/>
                              </a:solidFill>
                              <a:latin typeface="Cambria Math"/>
                            </a:rPr>
                            <m:t>𝑆𝑟</m:t>
                          </m:r>
                        </m:e>
                        <m:sub>
                          <m:r>
                            <a:rPr lang="en-US" sz="2000" i="1" kern="0">
                              <a:solidFill>
                                <a:schemeClr val="tx1"/>
                              </a:solidFill>
                              <a:latin typeface="Cambria Math"/>
                            </a:rPr>
                            <m:t>𝑖</m:t>
                          </m:r>
                        </m:sub>
                      </m:sSub>
                      <m:r>
                        <a:rPr lang="en-US" sz="2000" i="1" kern="0">
                          <a:solidFill>
                            <a:schemeClr val="tx1"/>
                          </a:solidFill>
                          <a:latin typeface="Cambria Math"/>
                        </a:rPr>
                        <m:t> </m:t>
                      </m:r>
                      <m:r>
                        <a:rPr lang="en-US" sz="2000" i="1" kern="0">
                          <a:solidFill>
                            <a:schemeClr val="tx1"/>
                          </a:solidFill>
                          <a:latin typeface="Cambria Math"/>
                          <a:ea typeface="Cambria Math"/>
                        </a:rPr>
                        <m:t>∙</m:t>
                      </m:r>
                      <m:sSub>
                        <m:sSubPr>
                          <m:ctrlPr>
                            <a:rPr lang="en-US" sz="2000" i="1" kern="0" smtClean="0">
                              <a:solidFill>
                                <a:srgbClr val="C00000"/>
                              </a:solidFill>
                              <a:latin typeface="Cambria Math" panose="02040503050406030204" pitchFamily="18" charset="0"/>
                            </a:rPr>
                          </m:ctrlPr>
                        </m:sSubPr>
                        <m:e>
                          <m:r>
                            <a:rPr lang="en-US" sz="2000" i="1" kern="0">
                              <a:solidFill>
                                <a:srgbClr val="C00000"/>
                              </a:solidFill>
                              <a:latin typeface="Cambria Math"/>
                            </a:rPr>
                            <m:t>𝑀</m:t>
                          </m:r>
                        </m:e>
                        <m:sub>
                          <m:r>
                            <a:rPr lang="en-US" sz="2000" i="1" kern="0">
                              <a:solidFill>
                                <a:srgbClr val="C00000"/>
                              </a:solidFill>
                              <a:latin typeface="Cambria Math"/>
                            </a:rPr>
                            <m:t>𝑆</m:t>
                          </m:r>
                        </m:sub>
                      </m:sSub>
                      <m:r>
                        <a:rPr lang="en-US" sz="2000" i="1" kern="0">
                          <a:solidFill>
                            <a:schemeClr val="tx1"/>
                          </a:solidFill>
                          <a:latin typeface="Cambria Math"/>
                          <a:ea typeface="Cambria Math"/>
                        </a:rPr>
                        <m:t>∙</m:t>
                      </m:r>
                      <m:sSub>
                        <m:sSubPr>
                          <m:ctrlPr>
                            <a:rPr lang="en-US" sz="2000" i="1" kern="0" smtClean="0">
                              <a:solidFill>
                                <a:srgbClr val="C00000"/>
                              </a:solidFill>
                              <a:latin typeface="Cambria Math" panose="02040503050406030204" pitchFamily="18" charset="0"/>
                            </a:rPr>
                          </m:ctrlPr>
                        </m:sSubPr>
                        <m:e>
                          <m:r>
                            <a:rPr lang="en-US" sz="2000" i="1" kern="0">
                              <a:solidFill>
                                <a:srgbClr val="C00000"/>
                              </a:solidFill>
                              <a:latin typeface="Cambria Math"/>
                            </a:rPr>
                            <m:t>𝒗</m:t>
                          </m:r>
                        </m:e>
                        <m:sub>
                          <m:r>
                            <a:rPr lang="en-US" sz="2000" i="1" kern="0">
                              <a:solidFill>
                                <a:srgbClr val="C00000"/>
                              </a:solidFill>
                              <a:latin typeface="Cambria Math"/>
                            </a:rPr>
                            <m:t>𝒋</m:t>
                          </m:r>
                        </m:sub>
                      </m:sSub>
                    </m:oMath>
                  </m:oMathPara>
                </a14:m>
                <a:endParaRPr lang="en-US" sz="2000" b="0" kern="0">
                  <a:solidFill>
                    <a:schemeClr val="tx1"/>
                  </a:solidFill>
                  <a:latin typeface="Georgia" pitchFamily="18" charset="0"/>
                </a:endParaRPr>
              </a:p>
              <a:p>
                <a:pPr marL="936000" lvl="1" indent="-457200">
                  <a:spcBef>
                    <a:spcPts val="600"/>
                  </a:spcBef>
                  <a:buFont typeface="Arial" pitchFamily="34" charset="0"/>
                  <a:buChar char="•"/>
                </a:pPr>
                <a:endParaRPr lang="en-US" sz="2000" kern="0">
                  <a:solidFill>
                    <a:schemeClr val="tx1"/>
                  </a:solidFill>
                  <a:latin typeface="Georgia" pitchFamily="18" charset="0"/>
                </a:endParaRPr>
              </a:p>
              <a:p>
                <a:pPr marL="457200" indent="-457200">
                  <a:spcBef>
                    <a:spcPts val="600"/>
                  </a:spcBef>
                  <a:buFont typeface="Arial" pitchFamily="34" charset="0"/>
                  <a:buChar char="•"/>
                </a:pPr>
                <a:endParaRPr lang="en-US" sz="2000" kern="0">
                  <a:solidFill>
                    <a:schemeClr val="tx1"/>
                  </a:solidFill>
                  <a:latin typeface="Georgia" pitchFamily="18" charset="0"/>
                </a:endParaRPr>
              </a:p>
              <a:p>
                <a:pPr marL="680684" lvl="1" indent="-342900">
                  <a:buFont typeface="Arial" pitchFamily="34" charset="0"/>
                  <a:buChar char="•"/>
                </a:pPr>
                <a:endParaRPr lang="en-US" sz="2400" kern="0">
                  <a:solidFill>
                    <a:schemeClr val="tx1"/>
                  </a:solidFill>
                </a:endParaRPr>
              </a:p>
              <a:p>
                <a:endParaRPr lang="en-US" sz="2400" b="0" kern="0">
                  <a:solidFill>
                    <a:schemeClr val="tx1"/>
                  </a:solidFill>
                  <a:latin typeface="Georgia" pitchFamily="18" charset="0"/>
                </a:endParaRPr>
              </a:p>
            </p:txBody>
          </p:sp>
        </mc:Choice>
        <mc:Fallback xmlns="">
          <p:sp>
            <p:nvSpPr>
              <p:cNvPr id="4" name="Content Placeholder 2">
                <a:extLst>
                  <a:ext uri="{FF2B5EF4-FFF2-40B4-BE49-F238E27FC236}">
                    <a16:creationId xmlns:a16="http://schemas.microsoft.com/office/drawing/2014/main" id="{F416E4E2-6AE8-4266-9D98-7CE1ED1D5102}"/>
                  </a:ext>
                </a:extLst>
              </p:cNvPr>
              <p:cNvSpPr txBox="1">
                <a:spLocks noRot="1" noChangeAspect="1" noMove="1" noResize="1" noEditPoints="1" noAdjustHandles="1" noChangeArrowheads="1" noChangeShapeType="1" noTextEdit="1"/>
              </p:cNvSpPr>
              <p:nvPr/>
            </p:nvSpPr>
            <p:spPr>
              <a:xfrm>
                <a:off x="550502" y="1374218"/>
                <a:ext cx="8499369" cy="5140882"/>
              </a:xfrm>
              <a:prstGeom prst="rect">
                <a:avLst/>
              </a:prstGeom>
              <a:blipFill>
                <a:blip r:embed="rId3"/>
                <a:stretch>
                  <a:fillRect l="-717" t="-7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9921CB7-48CA-49A7-B41E-8D2E2A377EF2}"/>
                  </a:ext>
                </a:extLst>
              </p:cNvPr>
              <p:cNvSpPr txBox="1"/>
              <p:nvPr/>
            </p:nvSpPr>
            <p:spPr>
              <a:xfrm>
                <a:off x="4881707" y="2668343"/>
                <a:ext cx="4262293" cy="600164"/>
              </a:xfrm>
              <a:prstGeom prst="rect">
                <a:avLst/>
              </a:prstGeom>
              <a:noFill/>
            </p:spPr>
            <p:txBody>
              <a:bodyPr wrap="square" rtlCol="0">
                <a:spAutoFit/>
              </a:bodyPr>
              <a:lstStyle/>
              <a:p>
                <a:pPr marL="982800" lvl="3">
                  <a:spcBef>
                    <a:spcPts val="600"/>
                  </a:spcBef>
                </a:pPr>
                <a14:m>
                  <m:oMath xmlns:m="http://schemas.openxmlformats.org/officeDocument/2006/math">
                    <m:sSub>
                      <m:sSubPr>
                        <m:ctrlPr>
                          <a:rPr lang="en-US" sz="1400" i="1" smtClean="0">
                            <a:latin typeface="Cambria Math" panose="02040503050406030204" pitchFamily="18" charset="0"/>
                          </a:rPr>
                        </m:ctrlPr>
                      </m:sSubPr>
                      <m:e>
                        <m:r>
                          <a:rPr lang="en-US" sz="1400" i="1">
                            <a:latin typeface="Cambria Math"/>
                          </a:rPr>
                          <m:t>𝑆𝑟</m:t>
                        </m:r>
                      </m:e>
                      <m:sub>
                        <m:r>
                          <a:rPr lang="en-US" sz="1400" i="1">
                            <a:latin typeface="Cambria Math"/>
                          </a:rPr>
                          <m:t>𝑖</m:t>
                        </m:r>
                      </m:sub>
                    </m:sSub>
                  </m:oMath>
                </a14:m>
                <a:r>
                  <a:rPr lang="en-US" sz="1400">
                    <a:latin typeface="Georgia" panose="02040502050405020303" pitchFamily="18" charset="0"/>
                  </a:rPr>
                  <a:t>: Topic distribution from Twitter</a:t>
                </a:r>
              </a:p>
              <a:p>
                <a:pPr marL="982800" lvl="3">
                  <a:spcBef>
                    <a:spcPts val="600"/>
                  </a:spcBef>
                </a:pPr>
                <a14:m>
                  <m:oMath xmlns:m="http://schemas.openxmlformats.org/officeDocument/2006/math">
                    <m:sSub>
                      <m:sSubPr>
                        <m:ctrlPr>
                          <a:rPr lang="en-US" sz="1400" i="1">
                            <a:latin typeface="Cambria Math" panose="02040503050406030204" pitchFamily="18" charset="0"/>
                          </a:rPr>
                        </m:ctrlPr>
                      </m:sSubPr>
                      <m:e>
                        <m:r>
                          <a:rPr lang="en-US" sz="1400" b="0" i="1" smtClean="0">
                            <a:latin typeface="Cambria Math" panose="02040503050406030204" pitchFamily="18" charset="0"/>
                          </a:rPr>
                          <m:t>𝑇</m:t>
                        </m:r>
                        <m:r>
                          <a:rPr lang="en-US" sz="1400" i="1">
                            <a:latin typeface="Cambria Math"/>
                          </a:rPr>
                          <m:t>𝑟</m:t>
                        </m:r>
                      </m:e>
                      <m:sub>
                        <m:r>
                          <a:rPr lang="en-US" sz="1400" i="1">
                            <a:latin typeface="Cambria Math"/>
                          </a:rPr>
                          <m:t>𝑖</m:t>
                        </m:r>
                      </m:sub>
                    </m:sSub>
                  </m:oMath>
                </a14:m>
                <a:r>
                  <a:rPr lang="en-US" sz="1400">
                    <a:latin typeface="Georgia" panose="02040502050405020303" pitchFamily="18" charset="0"/>
                  </a:rPr>
                  <a:t>: Topic distribution from YouTube</a:t>
                </a:r>
                <a:endParaRPr lang="en-US" sz="1400"/>
              </a:p>
            </p:txBody>
          </p:sp>
        </mc:Choice>
        <mc:Fallback xmlns="">
          <p:sp>
            <p:nvSpPr>
              <p:cNvPr id="5" name="TextBox 4">
                <a:extLst>
                  <a:ext uri="{FF2B5EF4-FFF2-40B4-BE49-F238E27FC236}">
                    <a16:creationId xmlns:a16="http://schemas.microsoft.com/office/drawing/2014/main" id="{19921CB7-48CA-49A7-B41E-8D2E2A377EF2}"/>
                  </a:ext>
                </a:extLst>
              </p:cNvPr>
              <p:cNvSpPr txBox="1">
                <a:spLocks noRot="1" noChangeAspect="1" noMove="1" noResize="1" noEditPoints="1" noAdjustHandles="1" noChangeArrowheads="1" noChangeShapeType="1" noTextEdit="1"/>
              </p:cNvSpPr>
              <p:nvPr/>
            </p:nvSpPr>
            <p:spPr>
              <a:xfrm>
                <a:off x="4881707" y="2668343"/>
                <a:ext cx="4262293" cy="600164"/>
              </a:xfrm>
              <a:prstGeom prst="rect">
                <a:avLst/>
              </a:prstGeom>
              <a:blipFill>
                <a:blip r:embed="rId4"/>
                <a:stretch>
                  <a:fillRect t="-3061" b="-9184"/>
                </a:stretch>
              </a:blipFill>
            </p:spPr>
            <p:txBody>
              <a:bodyPr/>
              <a:lstStyle/>
              <a:p>
                <a:r>
                  <a:rPr lang="en-US">
                    <a:noFill/>
                  </a:rPr>
                  <a:t> </a:t>
                </a:r>
              </a:p>
            </p:txBody>
          </p:sp>
        </mc:Fallback>
      </mc:AlternateContent>
      <p:sp>
        <p:nvSpPr>
          <p:cNvPr id="6" name="Title 1">
            <a:extLst>
              <a:ext uri="{FF2B5EF4-FFF2-40B4-BE49-F238E27FC236}">
                <a16:creationId xmlns:a16="http://schemas.microsoft.com/office/drawing/2014/main" id="{691B62F0-EBB0-43E3-BDE4-742EE149799B}"/>
              </a:ext>
            </a:extLst>
          </p:cNvPr>
          <p:cNvSpPr txBox="1">
            <a:spLocks/>
          </p:cNvSpPr>
          <p:nvPr/>
        </p:nvSpPr>
        <p:spPr bwMode="auto">
          <a:xfrm>
            <a:off x="137553" y="287642"/>
            <a:ext cx="7827957" cy="584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AU">
                <a:solidFill>
                  <a:srgbClr val="002060"/>
                </a:solidFill>
                <a:latin typeface="Georgia" pitchFamily="18" charset="0"/>
              </a:rPr>
              <a:t>Training process</a:t>
            </a:r>
            <a:endParaRPr lang="en-US">
              <a:solidFill>
                <a:srgbClr val="002060"/>
              </a:solidFill>
              <a:latin typeface="Georgia" pitchFamily="18" charset="0"/>
            </a:endParaRPr>
          </a:p>
        </p:txBody>
      </p:sp>
    </p:spTree>
    <p:extLst>
      <p:ext uri="{BB962C8B-B14F-4D97-AF65-F5344CB8AC3E}">
        <p14:creationId xmlns:p14="http://schemas.microsoft.com/office/powerpoint/2010/main" val="1691126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7596" y="1199407"/>
            <a:ext cx="8068484" cy="5407869"/>
          </a:xfrm>
        </p:spPr>
        <p:txBody>
          <a:bodyPr>
            <a:normAutofit/>
          </a:bodyPr>
          <a:lstStyle/>
          <a:p>
            <a:pPr marL="457200" lvl="1" indent="-457200" algn="just">
              <a:spcBef>
                <a:spcPts val="600"/>
              </a:spcBef>
              <a:spcAft>
                <a:spcPts val="0"/>
              </a:spcAft>
              <a:buFont typeface="Arial" pitchFamily="34" charset="0"/>
              <a:buChar char="•"/>
            </a:pPr>
            <a:r>
              <a:rPr lang="en-US" sz="2000">
                <a:solidFill>
                  <a:schemeClr val="accent4"/>
                </a:solidFill>
                <a:latin typeface="Georgia" panose="02040502050405020303" pitchFamily="18" charset="0"/>
              </a:rPr>
              <a:t>Dataset configurations:</a:t>
            </a:r>
            <a:endParaRPr lang="en-US" sz="2000" b="1">
              <a:solidFill>
                <a:schemeClr val="accent4"/>
              </a:solidFill>
              <a:latin typeface="Georgia" panose="02040502050405020303" pitchFamily="18" charset="0"/>
            </a:endParaRPr>
          </a:p>
          <a:p>
            <a:pPr marL="342900" lvl="1" indent="-342900" algn="just">
              <a:spcBef>
                <a:spcPts val="600"/>
              </a:spcBef>
              <a:spcAft>
                <a:spcPts val="0"/>
              </a:spcAft>
              <a:buFont typeface="Arial" pitchFamily="34" charset="0"/>
              <a:buChar char="•"/>
            </a:pPr>
            <a:endParaRPr lang="en-US" sz="2000" b="1">
              <a:solidFill>
                <a:schemeClr val="accent4"/>
              </a:solidFill>
              <a:latin typeface="Georgia" panose="02040502050405020303" pitchFamily="18" charset="0"/>
            </a:endParaRPr>
          </a:p>
          <a:p>
            <a:pPr marL="342900" lvl="1" indent="-342900" algn="just">
              <a:spcBef>
                <a:spcPts val="600"/>
              </a:spcBef>
              <a:spcAft>
                <a:spcPts val="0"/>
              </a:spcAft>
              <a:buFont typeface="Arial" pitchFamily="34" charset="0"/>
              <a:buChar char="•"/>
            </a:pPr>
            <a:endParaRPr lang="en-US" sz="2000" b="1">
              <a:solidFill>
                <a:schemeClr val="accent4"/>
              </a:solidFill>
              <a:latin typeface="Georgia" panose="02040502050405020303" pitchFamily="18" charset="0"/>
            </a:endParaRPr>
          </a:p>
          <a:p>
            <a:pPr marL="342900" lvl="1" indent="-342900" algn="just">
              <a:spcBef>
                <a:spcPts val="600"/>
              </a:spcBef>
              <a:spcAft>
                <a:spcPts val="0"/>
              </a:spcAft>
              <a:buFont typeface="Arial" pitchFamily="34" charset="0"/>
              <a:buChar char="•"/>
            </a:pPr>
            <a:endParaRPr lang="en-US" sz="2000" b="1">
              <a:solidFill>
                <a:schemeClr val="accent4"/>
              </a:solidFill>
              <a:latin typeface="Georgia" panose="02040502050405020303" pitchFamily="18" charset="0"/>
            </a:endParaRPr>
          </a:p>
          <a:p>
            <a:pPr marL="342900" lvl="1" indent="-342900" algn="just">
              <a:spcBef>
                <a:spcPts val="600"/>
              </a:spcBef>
              <a:spcAft>
                <a:spcPts val="0"/>
              </a:spcAft>
              <a:buFont typeface="Arial" pitchFamily="34" charset="0"/>
              <a:buChar char="•"/>
            </a:pPr>
            <a:endParaRPr lang="en-US" sz="2000" b="1">
              <a:solidFill>
                <a:schemeClr val="accent4"/>
              </a:solidFill>
              <a:latin typeface="Georgia" panose="02040502050405020303" pitchFamily="18" charset="0"/>
            </a:endParaRPr>
          </a:p>
          <a:p>
            <a:pPr marL="342900" lvl="1" indent="-342900" algn="just">
              <a:spcBef>
                <a:spcPts val="600"/>
              </a:spcBef>
              <a:spcAft>
                <a:spcPts val="0"/>
              </a:spcAft>
              <a:buFont typeface="Arial" pitchFamily="34" charset="0"/>
              <a:buChar char="•"/>
            </a:pPr>
            <a:endParaRPr lang="en-US" sz="2000">
              <a:solidFill>
                <a:schemeClr val="accent4"/>
              </a:solidFill>
              <a:latin typeface="Georgia" panose="02040502050405020303" pitchFamily="18" charset="0"/>
            </a:endParaRPr>
          </a:p>
          <a:p>
            <a:pPr marL="457200" lvl="1" indent="-457200" algn="just">
              <a:spcBef>
                <a:spcPts val="600"/>
              </a:spcBef>
              <a:spcAft>
                <a:spcPts val="0"/>
              </a:spcAft>
              <a:buFont typeface="Arial" pitchFamily="34" charset="0"/>
              <a:buChar char="•"/>
            </a:pPr>
            <a:r>
              <a:rPr lang="en-US" sz="2000">
                <a:solidFill>
                  <a:schemeClr val="accent4"/>
                </a:solidFill>
                <a:latin typeface="Georgia" panose="02040502050405020303" pitchFamily="18" charset="0"/>
              </a:rPr>
              <a:t>Baseline methods:</a:t>
            </a:r>
          </a:p>
        </p:txBody>
      </p:sp>
      <p:graphicFrame>
        <p:nvGraphicFramePr>
          <p:cNvPr id="4" name="Table 3"/>
          <p:cNvGraphicFramePr>
            <a:graphicFrameLocks noGrp="1"/>
          </p:cNvGraphicFramePr>
          <p:nvPr>
            <p:extLst>
              <p:ext uri="{D42A27DB-BD31-4B8C-83A1-F6EECF244321}">
                <p14:modId xmlns:p14="http://schemas.microsoft.com/office/powerpoint/2010/main" val="2189756469"/>
              </p:ext>
            </p:extLst>
          </p:nvPr>
        </p:nvGraphicFramePr>
        <p:xfrm>
          <a:off x="435968" y="1708515"/>
          <a:ext cx="8296834" cy="1659960"/>
        </p:xfrm>
        <a:graphic>
          <a:graphicData uri="http://schemas.openxmlformats.org/drawingml/2006/table">
            <a:tbl>
              <a:tblPr firstRow="1" firstCol="1" bandRow="1">
                <a:tableStyleId>{5940675A-B579-460E-94D1-54222C63F5DA}</a:tableStyleId>
              </a:tblPr>
              <a:tblGrid>
                <a:gridCol w="1610143">
                  <a:extLst>
                    <a:ext uri="{9D8B030D-6E8A-4147-A177-3AD203B41FA5}">
                      <a16:colId xmlns:a16="http://schemas.microsoft.com/office/drawing/2014/main" val="20000"/>
                    </a:ext>
                  </a:extLst>
                </a:gridCol>
                <a:gridCol w="1751415">
                  <a:extLst>
                    <a:ext uri="{9D8B030D-6E8A-4147-A177-3AD203B41FA5}">
                      <a16:colId xmlns:a16="http://schemas.microsoft.com/office/drawing/2014/main" val="20001"/>
                    </a:ext>
                  </a:extLst>
                </a:gridCol>
                <a:gridCol w="2575265">
                  <a:extLst>
                    <a:ext uri="{9D8B030D-6E8A-4147-A177-3AD203B41FA5}">
                      <a16:colId xmlns:a16="http://schemas.microsoft.com/office/drawing/2014/main" val="20002"/>
                    </a:ext>
                  </a:extLst>
                </a:gridCol>
                <a:gridCol w="2360011">
                  <a:extLst>
                    <a:ext uri="{9D8B030D-6E8A-4147-A177-3AD203B41FA5}">
                      <a16:colId xmlns:a16="http://schemas.microsoft.com/office/drawing/2014/main" val="20003"/>
                    </a:ext>
                  </a:extLst>
                </a:gridCol>
              </a:tblGrid>
              <a:tr h="331992">
                <a:tc>
                  <a:txBody>
                    <a:bodyPr/>
                    <a:lstStyle/>
                    <a:p>
                      <a:pPr marL="0" marR="0">
                        <a:lnSpc>
                          <a:spcPct val="100000"/>
                        </a:lnSpc>
                        <a:spcBef>
                          <a:spcPts val="0"/>
                        </a:spcBef>
                        <a:spcAft>
                          <a:spcPts val="0"/>
                        </a:spcAft>
                      </a:pPr>
                      <a:r>
                        <a:rPr lang="en-US" sz="1400" b="1">
                          <a:solidFill>
                            <a:srgbClr val="002060"/>
                          </a:solidFill>
                          <a:effectLst/>
                          <a:latin typeface="Georgia" pitchFamily="18" charset="0"/>
                        </a:rPr>
                        <a:t>Granularity</a:t>
                      </a: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marL="0" marR="0">
                        <a:lnSpc>
                          <a:spcPct val="100000"/>
                        </a:lnSpc>
                        <a:spcBef>
                          <a:spcPts val="0"/>
                        </a:spcBef>
                        <a:spcAft>
                          <a:spcPts val="0"/>
                        </a:spcAft>
                      </a:pPr>
                      <a:r>
                        <a:rPr lang="en-US" sz="1400" b="1">
                          <a:solidFill>
                            <a:srgbClr val="002060"/>
                          </a:solidFill>
                          <a:effectLst/>
                          <a:latin typeface="Georgia" pitchFamily="18" charset="0"/>
                        </a:rPr>
                        <a:t>Experiments</a:t>
                      </a: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marL="0" marR="0">
                        <a:lnSpc>
                          <a:spcPct val="100000"/>
                        </a:lnSpc>
                        <a:spcBef>
                          <a:spcPts val="0"/>
                        </a:spcBef>
                        <a:spcAft>
                          <a:spcPts val="0"/>
                        </a:spcAft>
                      </a:pPr>
                      <a:r>
                        <a:rPr lang="en-US" sz="1400" b="1">
                          <a:solidFill>
                            <a:srgbClr val="002060"/>
                          </a:solidFill>
                          <a:effectLst/>
                          <a:latin typeface="Georgia" pitchFamily="18" charset="0"/>
                        </a:rPr>
                        <a:t>Training set</a:t>
                      </a: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marL="0" marR="0">
                        <a:lnSpc>
                          <a:spcPct val="100000"/>
                        </a:lnSpc>
                        <a:spcBef>
                          <a:spcPts val="0"/>
                        </a:spcBef>
                        <a:spcAft>
                          <a:spcPts val="0"/>
                        </a:spcAft>
                      </a:pPr>
                      <a:r>
                        <a:rPr lang="en-US" sz="1400" b="1">
                          <a:solidFill>
                            <a:srgbClr val="002060"/>
                          </a:solidFill>
                          <a:effectLst/>
                          <a:latin typeface="Georgia" pitchFamily="18" charset="0"/>
                        </a:rPr>
                        <a:t>Testing set</a:t>
                      </a: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extLst>
                  <a:ext uri="{0D108BD9-81ED-4DB2-BD59-A6C34878D82A}">
                    <a16:rowId xmlns:a16="http://schemas.microsoft.com/office/drawing/2014/main" val="10000"/>
                  </a:ext>
                </a:extLst>
              </a:tr>
              <a:tr h="331992">
                <a:tc rowSpan="2">
                  <a:txBody>
                    <a:bodyPr/>
                    <a:lstStyle/>
                    <a:p>
                      <a:pPr marL="0" marR="0">
                        <a:lnSpc>
                          <a:spcPct val="100000"/>
                        </a:lnSpc>
                        <a:spcBef>
                          <a:spcPts val="0"/>
                        </a:spcBef>
                        <a:spcAft>
                          <a:spcPts val="0"/>
                        </a:spcAft>
                      </a:pPr>
                      <a:r>
                        <a:rPr lang="en-US" sz="1400">
                          <a:effectLst/>
                          <a:latin typeface="Georgia" pitchFamily="18" charset="0"/>
                        </a:rPr>
                        <a:t>Biweekly intervals</a:t>
                      </a:r>
                      <a:endParaRPr lang="en-US" sz="1400">
                        <a:solidFill>
                          <a:srgbClr val="003399"/>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marL="0" marR="0">
                        <a:lnSpc>
                          <a:spcPct val="100000"/>
                        </a:lnSpc>
                        <a:spcBef>
                          <a:spcPts val="0"/>
                        </a:spcBef>
                        <a:spcAft>
                          <a:spcPts val="0"/>
                        </a:spcAft>
                      </a:pPr>
                      <a:r>
                        <a:rPr lang="en-US" sz="1400">
                          <a:effectLst/>
                          <a:latin typeface="Georgia" pitchFamily="18" charset="0"/>
                        </a:rPr>
                        <a:t>Exp. 1 </a:t>
                      </a:r>
                      <a:endParaRPr lang="en-US" sz="1400">
                        <a:solidFill>
                          <a:srgbClr val="003399"/>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marL="0" marR="0">
                        <a:lnSpc>
                          <a:spcPct val="100000"/>
                        </a:lnSpc>
                        <a:spcBef>
                          <a:spcPts val="0"/>
                        </a:spcBef>
                        <a:spcAft>
                          <a:spcPts val="0"/>
                        </a:spcAft>
                      </a:pPr>
                      <a:r>
                        <a:rPr lang="en-US" sz="1400">
                          <a:effectLst/>
                          <a:latin typeface="Georgia" pitchFamily="18" charset="0"/>
                        </a:rPr>
                        <a:t>First 40 weeks (83%)</a:t>
                      </a:r>
                      <a:endParaRPr lang="en-US" sz="1400">
                        <a:solidFill>
                          <a:srgbClr val="003399"/>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marL="0" marR="0">
                        <a:lnSpc>
                          <a:spcPct val="100000"/>
                        </a:lnSpc>
                        <a:spcBef>
                          <a:spcPts val="0"/>
                        </a:spcBef>
                        <a:spcAft>
                          <a:spcPts val="0"/>
                        </a:spcAft>
                      </a:pPr>
                      <a:r>
                        <a:rPr lang="en-US" sz="1400">
                          <a:effectLst/>
                          <a:latin typeface="Georgia" pitchFamily="18" charset="0"/>
                        </a:rPr>
                        <a:t>Last 8 weeks (17%)</a:t>
                      </a:r>
                      <a:endParaRPr lang="en-US" sz="1400">
                        <a:solidFill>
                          <a:srgbClr val="003399"/>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extLst>
                  <a:ext uri="{0D108BD9-81ED-4DB2-BD59-A6C34878D82A}">
                    <a16:rowId xmlns:a16="http://schemas.microsoft.com/office/drawing/2014/main" val="10001"/>
                  </a:ext>
                </a:extLst>
              </a:tr>
              <a:tr h="331992">
                <a:tc vMerge="1">
                  <a:txBody>
                    <a:bodyPr/>
                    <a:lstStyle/>
                    <a:p>
                      <a:endParaRPr lang="en-US"/>
                    </a:p>
                  </a:txBody>
                  <a:tcPr/>
                </a:tc>
                <a:tc>
                  <a:txBody>
                    <a:bodyPr/>
                    <a:lstStyle/>
                    <a:p>
                      <a:pPr marL="0" marR="0">
                        <a:lnSpc>
                          <a:spcPct val="100000"/>
                        </a:lnSpc>
                        <a:spcBef>
                          <a:spcPts val="0"/>
                        </a:spcBef>
                        <a:spcAft>
                          <a:spcPts val="0"/>
                        </a:spcAft>
                      </a:pPr>
                      <a:r>
                        <a:rPr lang="en-US" sz="1400">
                          <a:effectLst/>
                          <a:latin typeface="Georgia" pitchFamily="18" charset="0"/>
                        </a:rPr>
                        <a:t>Exp. 2 </a:t>
                      </a:r>
                      <a:endParaRPr lang="en-US" sz="1400">
                        <a:solidFill>
                          <a:srgbClr val="003399"/>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marL="0" marR="0">
                        <a:lnSpc>
                          <a:spcPct val="100000"/>
                        </a:lnSpc>
                        <a:spcBef>
                          <a:spcPts val="0"/>
                        </a:spcBef>
                        <a:spcAft>
                          <a:spcPts val="0"/>
                        </a:spcAft>
                      </a:pPr>
                      <a:r>
                        <a:rPr lang="en-US" sz="1400">
                          <a:effectLst/>
                          <a:latin typeface="Georgia" pitchFamily="18" charset="0"/>
                        </a:rPr>
                        <a:t>First 44 weeks (92%)</a:t>
                      </a:r>
                      <a:endParaRPr lang="en-US" sz="1400">
                        <a:solidFill>
                          <a:srgbClr val="003399"/>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marL="0" marR="0">
                        <a:lnSpc>
                          <a:spcPct val="100000"/>
                        </a:lnSpc>
                        <a:spcBef>
                          <a:spcPts val="0"/>
                        </a:spcBef>
                        <a:spcAft>
                          <a:spcPts val="0"/>
                        </a:spcAft>
                      </a:pPr>
                      <a:r>
                        <a:rPr lang="en-US" sz="1400">
                          <a:effectLst/>
                          <a:latin typeface="Georgia" pitchFamily="18" charset="0"/>
                        </a:rPr>
                        <a:t>Last</a:t>
                      </a:r>
                      <a:r>
                        <a:rPr lang="en-US" sz="1400" baseline="0">
                          <a:effectLst/>
                          <a:latin typeface="Georgia" pitchFamily="18" charset="0"/>
                        </a:rPr>
                        <a:t> 4 weeks</a:t>
                      </a:r>
                      <a:r>
                        <a:rPr lang="en-US" sz="1400">
                          <a:effectLst/>
                          <a:latin typeface="Georgia" pitchFamily="18" charset="0"/>
                        </a:rPr>
                        <a:t> (8%)</a:t>
                      </a:r>
                      <a:endParaRPr lang="en-US" sz="1400">
                        <a:solidFill>
                          <a:srgbClr val="003399"/>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extLst>
                  <a:ext uri="{0D108BD9-81ED-4DB2-BD59-A6C34878D82A}">
                    <a16:rowId xmlns:a16="http://schemas.microsoft.com/office/drawing/2014/main" val="10002"/>
                  </a:ext>
                </a:extLst>
              </a:tr>
              <a:tr h="331992">
                <a:tc rowSpan="2">
                  <a:txBody>
                    <a:bodyPr/>
                    <a:lstStyle/>
                    <a:p>
                      <a:pPr marL="0" marR="0">
                        <a:lnSpc>
                          <a:spcPct val="100000"/>
                        </a:lnSpc>
                        <a:spcBef>
                          <a:spcPts val="0"/>
                        </a:spcBef>
                        <a:spcAft>
                          <a:spcPts val="0"/>
                        </a:spcAft>
                      </a:pPr>
                      <a:r>
                        <a:rPr lang="en-US" sz="1400">
                          <a:effectLst/>
                          <a:latin typeface="Georgia" pitchFamily="18" charset="0"/>
                        </a:rPr>
                        <a:t>Monthly intervals</a:t>
                      </a:r>
                      <a:endParaRPr lang="en-US" sz="1400">
                        <a:solidFill>
                          <a:srgbClr val="003399"/>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marL="0" marR="0">
                        <a:lnSpc>
                          <a:spcPct val="100000"/>
                        </a:lnSpc>
                        <a:spcBef>
                          <a:spcPts val="0"/>
                        </a:spcBef>
                        <a:spcAft>
                          <a:spcPts val="0"/>
                        </a:spcAft>
                      </a:pPr>
                      <a:r>
                        <a:rPr lang="en-US" sz="1400">
                          <a:effectLst/>
                          <a:latin typeface="Georgia" pitchFamily="18" charset="0"/>
                        </a:rPr>
                        <a:t>Exp. 3 </a:t>
                      </a:r>
                      <a:endParaRPr lang="en-US" sz="1400">
                        <a:solidFill>
                          <a:srgbClr val="003399"/>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marL="0" marR="0">
                        <a:lnSpc>
                          <a:spcPct val="100000"/>
                        </a:lnSpc>
                        <a:spcBef>
                          <a:spcPts val="0"/>
                        </a:spcBef>
                        <a:spcAft>
                          <a:spcPts val="0"/>
                        </a:spcAft>
                      </a:pPr>
                      <a:r>
                        <a:rPr lang="en-US" sz="1400">
                          <a:effectLst/>
                          <a:latin typeface="Georgia" pitchFamily="18" charset="0"/>
                        </a:rPr>
                        <a:t>First 10 months (83%)</a:t>
                      </a:r>
                      <a:endParaRPr lang="en-US" sz="1400">
                        <a:solidFill>
                          <a:srgbClr val="003399"/>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marL="0" marR="0">
                        <a:lnSpc>
                          <a:spcPct val="100000"/>
                        </a:lnSpc>
                        <a:spcBef>
                          <a:spcPts val="0"/>
                        </a:spcBef>
                        <a:spcAft>
                          <a:spcPts val="0"/>
                        </a:spcAft>
                      </a:pPr>
                      <a:r>
                        <a:rPr lang="en-US" sz="1400">
                          <a:effectLst/>
                          <a:latin typeface="Georgia" pitchFamily="18" charset="0"/>
                        </a:rPr>
                        <a:t>Last 2 months (17%)</a:t>
                      </a:r>
                      <a:endParaRPr lang="en-US" sz="1400">
                        <a:solidFill>
                          <a:srgbClr val="003399"/>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extLst>
                  <a:ext uri="{0D108BD9-81ED-4DB2-BD59-A6C34878D82A}">
                    <a16:rowId xmlns:a16="http://schemas.microsoft.com/office/drawing/2014/main" val="10003"/>
                  </a:ext>
                </a:extLst>
              </a:tr>
              <a:tr h="331992">
                <a:tc vMerge="1">
                  <a:txBody>
                    <a:bodyPr/>
                    <a:lstStyle/>
                    <a:p>
                      <a:endParaRPr lang="en-US"/>
                    </a:p>
                  </a:txBody>
                  <a:tcPr/>
                </a:tc>
                <a:tc>
                  <a:txBody>
                    <a:bodyPr/>
                    <a:lstStyle/>
                    <a:p>
                      <a:pPr marL="0" marR="0">
                        <a:lnSpc>
                          <a:spcPct val="100000"/>
                        </a:lnSpc>
                        <a:spcBef>
                          <a:spcPts val="0"/>
                        </a:spcBef>
                        <a:spcAft>
                          <a:spcPts val="0"/>
                        </a:spcAft>
                      </a:pPr>
                      <a:r>
                        <a:rPr lang="en-US" sz="1400">
                          <a:effectLst/>
                          <a:latin typeface="Georgia" pitchFamily="18" charset="0"/>
                        </a:rPr>
                        <a:t>Exp. 4 </a:t>
                      </a:r>
                      <a:endParaRPr lang="en-US" sz="1400">
                        <a:solidFill>
                          <a:srgbClr val="003399"/>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marL="0" marR="0">
                        <a:lnSpc>
                          <a:spcPct val="100000"/>
                        </a:lnSpc>
                        <a:spcBef>
                          <a:spcPts val="0"/>
                        </a:spcBef>
                        <a:spcAft>
                          <a:spcPts val="0"/>
                        </a:spcAft>
                      </a:pPr>
                      <a:r>
                        <a:rPr lang="en-US" sz="1400">
                          <a:effectLst/>
                          <a:latin typeface="Georgia" pitchFamily="18" charset="0"/>
                        </a:rPr>
                        <a:t>First 11 months (92%)</a:t>
                      </a:r>
                      <a:endParaRPr lang="en-US" sz="1400">
                        <a:solidFill>
                          <a:srgbClr val="003399"/>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marL="0" marR="0">
                        <a:lnSpc>
                          <a:spcPct val="100000"/>
                        </a:lnSpc>
                        <a:spcBef>
                          <a:spcPts val="0"/>
                        </a:spcBef>
                        <a:spcAft>
                          <a:spcPts val="0"/>
                        </a:spcAft>
                      </a:pPr>
                      <a:r>
                        <a:rPr lang="en-US" sz="1400">
                          <a:effectLst/>
                          <a:latin typeface="Georgia" pitchFamily="18" charset="0"/>
                        </a:rPr>
                        <a:t>Last 1 month (8%)</a:t>
                      </a:r>
                      <a:endParaRPr lang="en-US" sz="1400">
                        <a:solidFill>
                          <a:srgbClr val="003399"/>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5" name="Slide Number Placeholder 4"/>
          <p:cNvSpPr>
            <a:spLocks noGrp="1"/>
          </p:cNvSpPr>
          <p:nvPr>
            <p:ph type="sldNum" sz="quarter" idx="11"/>
          </p:nvPr>
        </p:nvSpPr>
        <p:spPr/>
        <p:txBody>
          <a:bodyPr/>
          <a:lstStyle/>
          <a:p>
            <a:fld id="{4FAB73BC-B049-4115-A692-8D63A059BFB8}" type="slidenum">
              <a:rPr lang="en-US" sz="1400" smtClean="0"/>
              <a:t>20</a:t>
            </a:fld>
            <a:endParaRPr lang="en-US" sz="1400"/>
          </a:p>
        </p:txBody>
      </p:sp>
      <p:sp>
        <p:nvSpPr>
          <p:cNvPr id="8"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US">
                <a:solidFill>
                  <a:srgbClr val="002060"/>
                </a:solidFill>
                <a:latin typeface="Georgia" pitchFamily="18" charset="0"/>
              </a:rPr>
              <a:t>Experiments</a:t>
            </a:r>
          </a:p>
        </p:txBody>
      </p:sp>
      <mc:AlternateContent xmlns:mc="http://schemas.openxmlformats.org/markup-compatibility/2006" xmlns:a14="http://schemas.microsoft.com/office/drawing/2010/main">
        <mc:Choice Requires="a14">
          <p:graphicFrame>
            <p:nvGraphicFramePr>
              <p:cNvPr id="9" name="Table 8">
                <a:extLst>
                  <a:ext uri="{FF2B5EF4-FFF2-40B4-BE49-F238E27FC236}">
                    <a16:creationId xmlns:a16="http://schemas.microsoft.com/office/drawing/2014/main" id="{C6151643-5817-4F2E-B02D-4BCEDFB7D46D}"/>
                  </a:ext>
                </a:extLst>
              </p:cNvPr>
              <p:cNvGraphicFramePr>
                <a:graphicFrameLocks noGrp="1"/>
              </p:cNvGraphicFramePr>
              <p:nvPr>
                <p:extLst>
                  <p:ext uri="{D42A27DB-BD31-4B8C-83A1-F6EECF244321}">
                    <p14:modId xmlns:p14="http://schemas.microsoft.com/office/powerpoint/2010/main" val="2060443831"/>
                  </p:ext>
                </p:extLst>
              </p:nvPr>
            </p:nvGraphicFramePr>
            <p:xfrm>
              <a:off x="366197" y="3890689"/>
              <a:ext cx="8418621" cy="2471520"/>
            </p:xfrm>
            <a:graphic>
              <a:graphicData uri="http://schemas.openxmlformats.org/drawingml/2006/table">
                <a:tbl>
                  <a:tblPr firstRow="1" firstCol="1" bandRow="1">
                    <a:tableStyleId>{5940675A-B579-460E-94D1-54222C63F5DA}</a:tableStyleId>
                  </a:tblPr>
                  <a:tblGrid>
                    <a:gridCol w="1019747">
                      <a:extLst>
                        <a:ext uri="{9D8B030D-6E8A-4147-A177-3AD203B41FA5}">
                          <a16:colId xmlns:a16="http://schemas.microsoft.com/office/drawing/2014/main" val="20000"/>
                        </a:ext>
                      </a:extLst>
                    </a:gridCol>
                    <a:gridCol w="6572822">
                      <a:extLst>
                        <a:ext uri="{9D8B030D-6E8A-4147-A177-3AD203B41FA5}">
                          <a16:colId xmlns:a16="http://schemas.microsoft.com/office/drawing/2014/main" val="20001"/>
                        </a:ext>
                      </a:extLst>
                    </a:gridCol>
                    <a:gridCol w="826052">
                      <a:extLst>
                        <a:ext uri="{9D8B030D-6E8A-4147-A177-3AD203B41FA5}">
                          <a16:colId xmlns:a16="http://schemas.microsoft.com/office/drawing/2014/main" val="20002"/>
                        </a:ext>
                      </a:extLst>
                    </a:gridCol>
                  </a:tblGrid>
                  <a:tr h="428400">
                    <a:tc>
                      <a:txBody>
                        <a:bodyPr/>
                        <a:lstStyle/>
                        <a:p>
                          <a:pPr marL="0" marR="0" algn="ctr">
                            <a:lnSpc>
                              <a:spcPct val="100000"/>
                            </a:lnSpc>
                            <a:spcBef>
                              <a:spcPts val="600"/>
                            </a:spcBef>
                            <a:spcAft>
                              <a:spcPts val="0"/>
                            </a:spcAft>
                          </a:pPr>
                          <a:r>
                            <a:rPr lang="en-US" sz="1400" b="1">
                              <a:solidFill>
                                <a:srgbClr val="002060"/>
                              </a:solidFill>
                              <a:effectLst/>
                              <a:latin typeface="Georgia" pitchFamily="18" charset="0"/>
                            </a:rPr>
                            <a:t>Baseline</a:t>
                          </a: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a:txBody>
                        <a:bodyPr/>
                        <a:lstStyle/>
                        <a:p>
                          <a:pPr marL="0" marR="0" algn="ctr">
                            <a:lnSpc>
                              <a:spcPct val="100000"/>
                            </a:lnSpc>
                            <a:spcBef>
                              <a:spcPts val="600"/>
                            </a:spcBef>
                            <a:spcAft>
                              <a:spcPts val="0"/>
                            </a:spcAft>
                          </a:pPr>
                          <a:r>
                            <a:rPr lang="en-US" sz="1400" b="1">
                              <a:solidFill>
                                <a:srgbClr val="002060"/>
                              </a:solidFill>
                              <a:effectLst/>
                              <a:latin typeface="Georgia" pitchFamily="18" charset="0"/>
                            </a:rPr>
                            <a:t>Description</a:t>
                          </a: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a:txBody>
                        <a:bodyPr/>
                        <a:lstStyle/>
                        <a:p>
                          <a:pPr marL="0" marR="0" algn="ctr">
                            <a:lnSpc>
                              <a:spcPct val="100000"/>
                            </a:lnSpc>
                            <a:spcBef>
                              <a:spcPts val="600"/>
                            </a:spcBef>
                            <a:spcAft>
                              <a:spcPts val="0"/>
                            </a:spcAft>
                          </a:pPr>
                          <a:r>
                            <a:rPr lang="en-US" sz="1400" b="1">
                              <a:solidFill>
                                <a:srgbClr val="002060"/>
                              </a:solidFill>
                              <a:effectLst/>
                              <a:latin typeface="Georgia" pitchFamily="18" charset="0"/>
                            </a:rPr>
                            <a:t>Type</a:t>
                          </a: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extLst>
                      <a:ext uri="{0D108BD9-81ED-4DB2-BD59-A6C34878D82A}">
                        <a16:rowId xmlns:a16="http://schemas.microsoft.com/office/drawing/2014/main" val="10000"/>
                      </a:ext>
                    </a:extLst>
                  </a:tr>
                  <a:tr h="428400">
                    <a:tc>
                      <a:txBody>
                        <a:bodyPr/>
                        <a:lstStyle/>
                        <a:p>
                          <a:pPr marL="0" marR="0">
                            <a:lnSpc>
                              <a:spcPct val="100000"/>
                            </a:lnSpc>
                            <a:spcBef>
                              <a:spcPts val="600"/>
                            </a:spcBef>
                            <a:spcAft>
                              <a:spcPts val="0"/>
                            </a:spcAft>
                          </a:pPr>
                          <a:r>
                            <a:rPr lang="en-US" sz="1400" b="1">
                              <a:solidFill>
                                <a:schemeClr val="tx1"/>
                              </a:solidFill>
                              <a:effectLst/>
                              <a:latin typeface="Georgia" pitchFamily="18" charset="0"/>
                            </a:rPr>
                            <a:t>TimePop</a:t>
                          </a:r>
                          <a:endParaRPr lang="en-US" sz="1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a:txBody>
                        <a:bodyPr/>
                        <a:lstStyle/>
                        <a:p>
                          <a:pPr marL="0" marR="0">
                            <a:lnSpc>
                              <a:spcPct val="100000"/>
                            </a:lnSpc>
                            <a:spcBef>
                              <a:spcPts val="600"/>
                            </a:spcBef>
                            <a:spcAft>
                              <a:spcPts val="0"/>
                            </a:spcAft>
                          </a:pPr>
                          <a:r>
                            <a:rPr lang="en-US" sz="1400">
                              <a:effectLst/>
                              <a:latin typeface="Georgia" pitchFamily="18" charset="0"/>
                            </a:rPr>
                            <a:t>Recommends the most popular set of videos in the most recent time interval</a:t>
                          </a:r>
                          <a:endPar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rowSpan="3">
                      <a:txBody>
                        <a:bodyPr/>
                        <a:lstStyle/>
                        <a:p>
                          <a:pPr marL="0" marR="0" algn="ctr">
                            <a:lnSpc>
                              <a:spcPct val="100000"/>
                            </a:lnSpc>
                            <a:spcBef>
                              <a:spcPts val="600"/>
                            </a:spcBef>
                            <a:spcAft>
                              <a:spcPts val="0"/>
                            </a:spcAft>
                          </a:pPr>
                          <a:r>
                            <a:rPr lang="en-US" sz="1400">
                              <a:solidFill>
                                <a:schemeClr val="tx1"/>
                              </a:solidFill>
                              <a:effectLst/>
                              <a:latin typeface="Georgia" pitchFamily="18" charset="0"/>
                            </a:rPr>
                            <a:t>Time based</a:t>
                          </a:r>
                          <a:endPar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extLst>
                      <a:ext uri="{0D108BD9-81ED-4DB2-BD59-A6C34878D82A}">
                        <a16:rowId xmlns:a16="http://schemas.microsoft.com/office/drawing/2014/main" val="10001"/>
                      </a:ext>
                    </a:extLst>
                  </a:tr>
                  <a:tr h="428400">
                    <a:tc>
                      <a:txBody>
                        <a:bodyPr/>
                        <a:lstStyle/>
                        <a:p>
                          <a:pPr marL="0" marR="0">
                            <a:lnSpc>
                              <a:spcPct val="100000"/>
                            </a:lnSpc>
                            <a:spcBef>
                              <a:spcPts val="600"/>
                            </a:spcBef>
                            <a:spcAft>
                              <a:spcPts val="0"/>
                            </a:spcAft>
                          </a:pPr>
                          <a:r>
                            <a:rPr lang="en-US" sz="1400" b="1">
                              <a:solidFill>
                                <a:schemeClr val="tx1"/>
                              </a:solidFill>
                              <a:effectLst/>
                              <a:latin typeface="Georgia" pitchFamily="18" charset="0"/>
                            </a:rPr>
                            <a:t>TBKNN</a:t>
                          </a:r>
                          <a:endParaRPr lang="en-US" sz="1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a:txBody>
                        <a:bodyPr/>
                        <a:lstStyle/>
                        <a:p>
                          <a:pPr marL="0" marR="0">
                            <a:lnSpc>
                              <a:spcPct val="100000"/>
                            </a:lnSpc>
                            <a:spcBef>
                              <a:spcPts val="600"/>
                            </a:spcBef>
                            <a:spcAft>
                              <a:spcPts val="0"/>
                            </a:spcAft>
                          </a:pPr>
                          <a:r>
                            <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The time based KNN method by Campos et al. </a:t>
                          </a:r>
                          <a:r>
                            <a:rPr lang="en-US" sz="1400" b="0" baseline="30000">
                              <a:effectLst/>
                              <a:latin typeface="Georgia" pitchFamily="18" charset="0"/>
                            </a:rPr>
                            <a:t>[8]</a:t>
                          </a:r>
                          <a:endParaRPr lang="en-US" sz="1400" b="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vMerge="1">
                      <a:txBody>
                        <a:bodyPr/>
                        <a:lstStyle/>
                        <a:p>
                          <a:endParaRPr lang="en-US"/>
                        </a:p>
                      </a:txBody>
                      <a:tcPr/>
                    </a:tc>
                    <a:extLst>
                      <a:ext uri="{0D108BD9-81ED-4DB2-BD59-A6C34878D82A}">
                        <a16:rowId xmlns:a16="http://schemas.microsoft.com/office/drawing/2014/main" val="1135506692"/>
                      </a:ext>
                    </a:extLst>
                  </a:tr>
                  <a:tr h="428400">
                    <a:tc>
                      <a:txBody>
                        <a:bodyPr/>
                        <a:lstStyle/>
                        <a:p>
                          <a:pPr marL="0" marR="0">
                            <a:lnSpc>
                              <a:spcPct val="100000"/>
                            </a:lnSpc>
                            <a:spcBef>
                              <a:spcPts val="600"/>
                            </a:spcBef>
                            <a:spcAft>
                              <a:spcPts val="0"/>
                            </a:spcAft>
                          </a:pPr>
                          <a:r>
                            <a:rPr lang="en-US" sz="1400" b="1">
                              <a:solidFill>
                                <a:schemeClr val="tx1"/>
                              </a:solidFill>
                              <a:effectLst/>
                              <a:latin typeface="Georgia" pitchFamily="18" charset="0"/>
                            </a:rPr>
                            <a:t>TimeMF</a:t>
                          </a:r>
                          <a:endParaRPr lang="en-US" sz="1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a:txBody>
                        <a:bodyPr/>
                        <a:lstStyle/>
                        <a:p>
                          <a:pPr marL="0" marR="0">
                            <a:lnSpc>
                              <a:spcPct val="100000"/>
                            </a:lnSpc>
                            <a:spcBef>
                              <a:spcPts val="600"/>
                            </a:spcBef>
                            <a:spcAft>
                              <a:spcPts val="0"/>
                            </a:spcAft>
                          </a:pPr>
                          <a:r>
                            <a:rPr lang="en-US" sz="1400">
                              <a:effectLst/>
                              <a:latin typeface="Georgia" pitchFamily="18" charset="0"/>
                            </a:rPr>
                            <a:t>A time aware MF, where the constructed </a:t>
                          </a:r>
                          <a14:m>
                            <m:oMath xmlns:m="http://schemas.openxmlformats.org/officeDocument/2006/math">
                              <m:sSup>
                                <m:sSupPr>
                                  <m:ctrlPr>
                                    <a:rPr lang="en-US" sz="1400" i="1" dirty="0" smtClean="0">
                                      <a:effectLst/>
                                      <a:latin typeface="Cambria Math" panose="02040503050406030204" pitchFamily="18" charset="0"/>
                                    </a:rPr>
                                  </m:ctrlPr>
                                </m:sSupPr>
                                <m:e>
                                  <m:r>
                                    <a:rPr lang="en-US" sz="1400" i="1" dirty="0" smtClean="0">
                                      <a:effectLst/>
                                      <a:latin typeface="Cambria Math"/>
                                    </a:rPr>
                                    <m:t>𝑅</m:t>
                                  </m:r>
                                </m:e>
                                <m:sup>
                                  <m:r>
                                    <a:rPr lang="en-US" sz="1400" b="0" i="1" dirty="0" smtClean="0">
                                      <a:effectLst/>
                                      <a:latin typeface="Cambria Math"/>
                                    </a:rPr>
                                    <m:t>𝑡</m:t>
                                  </m:r>
                                </m:sup>
                              </m:sSup>
                            </m:oMath>
                          </a14:m>
                          <a:r>
                            <a:rPr lang="en-US" sz="1400">
                              <a:effectLst/>
                              <a:latin typeface="Georgia" pitchFamily="18" charset="0"/>
                            </a:rPr>
                            <a:t> matrix is used with standard MF</a:t>
                          </a:r>
                          <a:endPar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vMerge="1">
                      <a:txBody>
                        <a:bodyPr/>
                        <a:lstStyle/>
                        <a:p>
                          <a:endParaRPr lang="en-US"/>
                        </a:p>
                      </a:txBody>
                      <a:tcPr/>
                    </a:tc>
                    <a:extLst>
                      <a:ext uri="{0D108BD9-81ED-4DB2-BD59-A6C34878D82A}">
                        <a16:rowId xmlns:a16="http://schemas.microsoft.com/office/drawing/2014/main" val="10002"/>
                      </a:ext>
                    </a:extLst>
                  </a:tr>
                  <a:tr h="331200">
                    <a:tc>
                      <a:txBody>
                        <a:bodyPr/>
                        <a:lstStyle/>
                        <a:p>
                          <a:pPr marL="0" marR="0">
                            <a:lnSpc>
                              <a:spcPct val="100000"/>
                            </a:lnSpc>
                            <a:spcBef>
                              <a:spcPts val="600"/>
                            </a:spcBef>
                            <a:spcAft>
                              <a:spcPts val="0"/>
                            </a:spcAft>
                          </a:pPr>
                          <a:r>
                            <a:rPr lang="en-US" sz="1400" b="1">
                              <a:solidFill>
                                <a:schemeClr val="tx1"/>
                              </a:solidFill>
                              <a:effectLst/>
                              <a:latin typeface="Georgia" pitchFamily="18" charset="0"/>
                            </a:rPr>
                            <a:t>Unified</a:t>
                          </a:r>
                          <a:endParaRPr lang="en-US" sz="1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a:txBody>
                        <a:bodyPr/>
                        <a:lstStyle/>
                        <a:p>
                          <a:pPr marL="0" marR="0">
                            <a:lnSpc>
                              <a:spcPct val="100000"/>
                            </a:lnSpc>
                            <a:spcBef>
                              <a:spcPts val="600"/>
                            </a:spcBef>
                            <a:spcAft>
                              <a:spcPts val="0"/>
                            </a:spcAft>
                          </a:pPr>
                          <a:r>
                            <a:rPr lang="en-US" sz="1400">
                              <a:effectLst/>
                              <a:latin typeface="Georgia" pitchFamily="18" charset="0"/>
                            </a:rPr>
                            <a:t>Cross-network unified video recommendation solution proposed by </a:t>
                          </a:r>
                          <a:r>
                            <a:rPr lang="en-US" sz="1400" b="0">
                              <a:effectLst/>
                              <a:latin typeface="Georgia" pitchFamily="18" charset="0"/>
                            </a:rPr>
                            <a:t>Yan et al.</a:t>
                          </a:r>
                          <a:r>
                            <a:rPr lang="en-US" sz="1400" b="1">
                              <a:effectLst/>
                              <a:latin typeface="Georgia" pitchFamily="18" charset="0"/>
                            </a:rPr>
                            <a:t> </a:t>
                          </a:r>
                          <a:r>
                            <a:rPr lang="en-US" sz="1400" b="1" baseline="30000">
                              <a:effectLst/>
                              <a:latin typeface="Georgia" pitchFamily="18" charset="0"/>
                            </a:rPr>
                            <a:t>[7]</a:t>
                          </a:r>
                          <a:endParaRPr lang="en-US" sz="1400" b="1" baseline="300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rowSpan="2">
                      <a:txBody>
                        <a:bodyPr/>
                        <a:lstStyle/>
                        <a:p>
                          <a:pPr marL="0" marR="0" algn="ctr">
                            <a:lnSpc>
                              <a:spcPct val="100000"/>
                            </a:lnSpc>
                            <a:spcBef>
                              <a:spcPts val="600"/>
                            </a:spcBef>
                            <a:spcAft>
                              <a:spcPts val="0"/>
                            </a:spcAft>
                          </a:pPr>
                          <a:r>
                            <a:rPr lang="en-US" sz="1400">
                              <a:solidFill>
                                <a:schemeClr val="tx1"/>
                              </a:solidFill>
                              <a:effectLst/>
                              <a:latin typeface="Georgia" pitchFamily="18" charset="0"/>
                            </a:rPr>
                            <a:t>Cross-network</a:t>
                          </a:r>
                          <a:endPar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extLst>
                      <a:ext uri="{0D108BD9-81ED-4DB2-BD59-A6C34878D82A}">
                        <a16:rowId xmlns:a16="http://schemas.microsoft.com/office/drawing/2014/main" val="10003"/>
                      </a:ext>
                    </a:extLst>
                  </a:tr>
                  <a:tr h="331200">
                    <a:tc>
                      <a:txBody>
                        <a:bodyPr/>
                        <a:lstStyle/>
                        <a:p>
                          <a:pPr marL="0" marR="0">
                            <a:lnSpc>
                              <a:spcPct val="100000"/>
                            </a:lnSpc>
                            <a:spcBef>
                              <a:spcPts val="600"/>
                            </a:spcBef>
                            <a:spcAft>
                              <a:spcPts val="0"/>
                            </a:spcAft>
                          </a:pPr>
                          <a:r>
                            <a:rPr lang="en-US" sz="1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ACNRS</a:t>
                          </a:r>
                        </a:p>
                      </a:txBody>
                      <a:tcPr marL="75692" marR="75692" marT="0" marB="0" anchor="ctr">
                        <a:solidFill>
                          <a:schemeClr val="bg1">
                            <a:lumMod val="85000"/>
                          </a:schemeClr>
                        </a:solidFill>
                      </a:tcPr>
                    </a:tc>
                    <a:tc>
                      <a:txBody>
                        <a:bodyPr/>
                        <a:lstStyle/>
                        <a:p>
                          <a:pPr marL="0" marR="0">
                            <a:lnSpc>
                              <a:spcPct val="100000"/>
                            </a:lnSpc>
                            <a:spcBef>
                              <a:spcPts val="600"/>
                            </a:spcBef>
                            <a:spcAft>
                              <a:spcPts val="0"/>
                            </a:spcAft>
                          </a:pPr>
                          <a:r>
                            <a:rPr lang="en-US" sz="1400">
                              <a:effectLst/>
                              <a:latin typeface="Georgia" pitchFamily="18" charset="0"/>
                            </a:rPr>
                            <a:t>Alternative Cross network Recommender solution that does not incorporate time information.</a:t>
                          </a:r>
                          <a:endParaRPr lang="en-US" sz="1400" b="1" baseline="300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vMerge="1">
                      <a:txBody>
                        <a:bodyPr/>
                        <a:lstStyle/>
                        <a:p>
                          <a:pPr marL="0" marR="0" algn="ctr">
                            <a:lnSpc>
                              <a:spcPct val="100000"/>
                            </a:lnSpc>
                            <a:spcBef>
                              <a:spcPts val="600"/>
                            </a:spcBef>
                            <a:spcAft>
                              <a:spcPts val="0"/>
                            </a:spcAft>
                          </a:pPr>
                          <a:endPar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extLst>
                      <a:ext uri="{0D108BD9-81ED-4DB2-BD59-A6C34878D82A}">
                        <a16:rowId xmlns:a16="http://schemas.microsoft.com/office/drawing/2014/main" val="3053474782"/>
                      </a:ext>
                    </a:extLst>
                  </a:tr>
                </a:tbl>
              </a:graphicData>
            </a:graphic>
          </p:graphicFrame>
        </mc:Choice>
        <mc:Fallback xmlns="">
          <p:graphicFrame>
            <p:nvGraphicFramePr>
              <p:cNvPr id="9" name="Table 8">
                <a:extLst>
                  <a:ext uri="{FF2B5EF4-FFF2-40B4-BE49-F238E27FC236}">
                    <a16:creationId xmlns:a16="http://schemas.microsoft.com/office/drawing/2014/main" id="{C6151643-5817-4F2E-B02D-4BCEDFB7D46D}"/>
                  </a:ext>
                </a:extLst>
              </p:cNvPr>
              <p:cNvGraphicFramePr>
                <a:graphicFrameLocks noGrp="1"/>
              </p:cNvGraphicFramePr>
              <p:nvPr>
                <p:extLst>
                  <p:ext uri="{D42A27DB-BD31-4B8C-83A1-F6EECF244321}">
                    <p14:modId xmlns:p14="http://schemas.microsoft.com/office/powerpoint/2010/main" val="2060443831"/>
                  </p:ext>
                </p:extLst>
              </p:nvPr>
            </p:nvGraphicFramePr>
            <p:xfrm>
              <a:off x="366197" y="3890689"/>
              <a:ext cx="8418621" cy="2471520"/>
            </p:xfrm>
            <a:graphic>
              <a:graphicData uri="http://schemas.openxmlformats.org/drawingml/2006/table">
                <a:tbl>
                  <a:tblPr firstRow="1" firstCol="1" bandRow="1">
                    <a:tableStyleId>{5940675A-B579-460E-94D1-54222C63F5DA}</a:tableStyleId>
                  </a:tblPr>
                  <a:tblGrid>
                    <a:gridCol w="1019747">
                      <a:extLst>
                        <a:ext uri="{9D8B030D-6E8A-4147-A177-3AD203B41FA5}">
                          <a16:colId xmlns:a16="http://schemas.microsoft.com/office/drawing/2014/main" val="20000"/>
                        </a:ext>
                      </a:extLst>
                    </a:gridCol>
                    <a:gridCol w="6572822">
                      <a:extLst>
                        <a:ext uri="{9D8B030D-6E8A-4147-A177-3AD203B41FA5}">
                          <a16:colId xmlns:a16="http://schemas.microsoft.com/office/drawing/2014/main" val="20001"/>
                        </a:ext>
                      </a:extLst>
                    </a:gridCol>
                    <a:gridCol w="826052">
                      <a:extLst>
                        <a:ext uri="{9D8B030D-6E8A-4147-A177-3AD203B41FA5}">
                          <a16:colId xmlns:a16="http://schemas.microsoft.com/office/drawing/2014/main" val="20002"/>
                        </a:ext>
                      </a:extLst>
                    </a:gridCol>
                  </a:tblGrid>
                  <a:tr h="428400">
                    <a:tc>
                      <a:txBody>
                        <a:bodyPr/>
                        <a:lstStyle/>
                        <a:p>
                          <a:pPr marL="0" marR="0" algn="ctr">
                            <a:lnSpc>
                              <a:spcPct val="100000"/>
                            </a:lnSpc>
                            <a:spcBef>
                              <a:spcPts val="600"/>
                            </a:spcBef>
                            <a:spcAft>
                              <a:spcPts val="0"/>
                            </a:spcAft>
                          </a:pPr>
                          <a:r>
                            <a:rPr lang="en-US" sz="1400" b="1">
                              <a:solidFill>
                                <a:srgbClr val="002060"/>
                              </a:solidFill>
                              <a:effectLst/>
                              <a:latin typeface="Georgia" pitchFamily="18" charset="0"/>
                            </a:rPr>
                            <a:t>Baseline</a:t>
                          </a: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a:txBody>
                        <a:bodyPr/>
                        <a:lstStyle/>
                        <a:p>
                          <a:pPr marL="0" marR="0" algn="ctr">
                            <a:lnSpc>
                              <a:spcPct val="100000"/>
                            </a:lnSpc>
                            <a:spcBef>
                              <a:spcPts val="600"/>
                            </a:spcBef>
                            <a:spcAft>
                              <a:spcPts val="0"/>
                            </a:spcAft>
                          </a:pPr>
                          <a:r>
                            <a:rPr lang="en-US" sz="1400" b="1">
                              <a:solidFill>
                                <a:srgbClr val="002060"/>
                              </a:solidFill>
                              <a:effectLst/>
                              <a:latin typeface="Georgia" pitchFamily="18" charset="0"/>
                            </a:rPr>
                            <a:t>Description</a:t>
                          </a: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a:txBody>
                        <a:bodyPr/>
                        <a:lstStyle/>
                        <a:p>
                          <a:pPr marL="0" marR="0" algn="ctr">
                            <a:lnSpc>
                              <a:spcPct val="100000"/>
                            </a:lnSpc>
                            <a:spcBef>
                              <a:spcPts val="600"/>
                            </a:spcBef>
                            <a:spcAft>
                              <a:spcPts val="0"/>
                            </a:spcAft>
                          </a:pPr>
                          <a:r>
                            <a:rPr lang="en-US" sz="1400" b="1">
                              <a:solidFill>
                                <a:srgbClr val="002060"/>
                              </a:solidFill>
                              <a:effectLst/>
                              <a:latin typeface="Georgia" pitchFamily="18" charset="0"/>
                            </a:rPr>
                            <a:t>Type</a:t>
                          </a: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extLst>
                      <a:ext uri="{0D108BD9-81ED-4DB2-BD59-A6C34878D82A}">
                        <a16:rowId xmlns:a16="http://schemas.microsoft.com/office/drawing/2014/main" val="10000"/>
                      </a:ext>
                    </a:extLst>
                  </a:tr>
                  <a:tr h="428400">
                    <a:tc>
                      <a:txBody>
                        <a:bodyPr/>
                        <a:lstStyle/>
                        <a:p>
                          <a:pPr marL="0" marR="0">
                            <a:lnSpc>
                              <a:spcPct val="100000"/>
                            </a:lnSpc>
                            <a:spcBef>
                              <a:spcPts val="600"/>
                            </a:spcBef>
                            <a:spcAft>
                              <a:spcPts val="0"/>
                            </a:spcAft>
                          </a:pPr>
                          <a:r>
                            <a:rPr lang="en-US" sz="1400" b="1">
                              <a:solidFill>
                                <a:schemeClr val="tx1"/>
                              </a:solidFill>
                              <a:effectLst/>
                              <a:latin typeface="Georgia" pitchFamily="18" charset="0"/>
                            </a:rPr>
                            <a:t>TimePop</a:t>
                          </a:r>
                          <a:endParaRPr lang="en-US" sz="1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a:txBody>
                        <a:bodyPr/>
                        <a:lstStyle/>
                        <a:p>
                          <a:pPr marL="0" marR="0">
                            <a:lnSpc>
                              <a:spcPct val="100000"/>
                            </a:lnSpc>
                            <a:spcBef>
                              <a:spcPts val="600"/>
                            </a:spcBef>
                            <a:spcAft>
                              <a:spcPts val="0"/>
                            </a:spcAft>
                          </a:pPr>
                          <a:r>
                            <a:rPr lang="en-US" sz="1400">
                              <a:effectLst/>
                              <a:latin typeface="Georgia" pitchFamily="18" charset="0"/>
                            </a:rPr>
                            <a:t>Recommends the most popular set of videos in the most recent time interval</a:t>
                          </a:r>
                          <a:endPar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rowSpan="3">
                      <a:txBody>
                        <a:bodyPr/>
                        <a:lstStyle/>
                        <a:p>
                          <a:pPr marL="0" marR="0" algn="ctr">
                            <a:lnSpc>
                              <a:spcPct val="100000"/>
                            </a:lnSpc>
                            <a:spcBef>
                              <a:spcPts val="600"/>
                            </a:spcBef>
                            <a:spcAft>
                              <a:spcPts val="0"/>
                            </a:spcAft>
                          </a:pPr>
                          <a:r>
                            <a:rPr lang="en-US" sz="1400">
                              <a:solidFill>
                                <a:schemeClr val="tx1"/>
                              </a:solidFill>
                              <a:effectLst/>
                              <a:latin typeface="Georgia" pitchFamily="18" charset="0"/>
                            </a:rPr>
                            <a:t>Time based</a:t>
                          </a:r>
                          <a:endPar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extLst>
                      <a:ext uri="{0D108BD9-81ED-4DB2-BD59-A6C34878D82A}">
                        <a16:rowId xmlns:a16="http://schemas.microsoft.com/office/drawing/2014/main" val="10001"/>
                      </a:ext>
                    </a:extLst>
                  </a:tr>
                  <a:tr h="428400">
                    <a:tc>
                      <a:txBody>
                        <a:bodyPr/>
                        <a:lstStyle/>
                        <a:p>
                          <a:pPr marL="0" marR="0">
                            <a:lnSpc>
                              <a:spcPct val="100000"/>
                            </a:lnSpc>
                            <a:spcBef>
                              <a:spcPts val="600"/>
                            </a:spcBef>
                            <a:spcAft>
                              <a:spcPts val="0"/>
                            </a:spcAft>
                          </a:pPr>
                          <a:r>
                            <a:rPr lang="en-US" sz="1400" b="1">
                              <a:solidFill>
                                <a:schemeClr val="tx1"/>
                              </a:solidFill>
                              <a:effectLst/>
                              <a:latin typeface="Georgia" pitchFamily="18" charset="0"/>
                            </a:rPr>
                            <a:t>TBKNN</a:t>
                          </a:r>
                          <a:endParaRPr lang="en-US" sz="1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a:txBody>
                        <a:bodyPr/>
                        <a:lstStyle/>
                        <a:p>
                          <a:pPr marL="0" marR="0">
                            <a:lnSpc>
                              <a:spcPct val="100000"/>
                            </a:lnSpc>
                            <a:spcBef>
                              <a:spcPts val="600"/>
                            </a:spcBef>
                            <a:spcAft>
                              <a:spcPts val="0"/>
                            </a:spcAft>
                          </a:pPr>
                          <a:r>
                            <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The time based KNN method by Campos et al. </a:t>
                          </a:r>
                          <a:r>
                            <a:rPr lang="en-US" sz="1400" b="0" baseline="30000">
                              <a:effectLst/>
                              <a:latin typeface="Georgia" pitchFamily="18" charset="0"/>
                            </a:rPr>
                            <a:t>[8]</a:t>
                          </a:r>
                          <a:endParaRPr lang="en-US" sz="1400" b="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vMerge="1">
                      <a:txBody>
                        <a:bodyPr/>
                        <a:lstStyle/>
                        <a:p>
                          <a:endParaRPr lang="en-US"/>
                        </a:p>
                      </a:txBody>
                      <a:tcPr/>
                    </a:tc>
                    <a:extLst>
                      <a:ext uri="{0D108BD9-81ED-4DB2-BD59-A6C34878D82A}">
                        <a16:rowId xmlns:a16="http://schemas.microsoft.com/office/drawing/2014/main" val="1135506692"/>
                      </a:ext>
                    </a:extLst>
                  </a:tr>
                  <a:tr h="428400">
                    <a:tc>
                      <a:txBody>
                        <a:bodyPr/>
                        <a:lstStyle/>
                        <a:p>
                          <a:pPr marL="0" marR="0">
                            <a:lnSpc>
                              <a:spcPct val="100000"/>
                            </a:lnSpc>
                            <a:spcBef>
                              <a:spcPts val="600"/>
                            </a:spcBef>
                            <a:spcAft>
                              <a:spcPts val="0"/>
                            </a:spcAft>
                          </a:pPr>
                          <a:r>
                            <a:rPr lang="en-US" sz="1400" b="1">
                              <a:solidFill>
                                <a:schemeClr val="tx1"/>
                              </a:solidFill>
                              <a:effectLst/>
                              <a:latin typeface="Georgia" pitchFamily="18" charset="0"/>
                            </a:rPr>
                            <a:t>TimeMF</a:t>
                          </a:r>
                          <a:endParaRPr lang="en-US" sz="1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a:txBody>
                        <a:bodyPr/>
                        <a:lstStyle/>
                        <a:p>
                          <a:endParaRPr lang="en-US"/>
                        </a:p>
                      </a:txBody>
                      <a:tcPr marL="75692" marR="75692" marT="0" marB="0" anchor="ctr">
                        <a:blipFill>
                          <a:blip r:embed="rId3"/>
                          <a:stretch>
                            <a:fillRect l="-15570" t="-302857" r="-12790" b="-202857"/>
                          </a:stretch>
                        </a:blipFill>
                      </a:tcPr>
                    </a:tc>
                    <a:tc vMerge="1">
                      <a:txBody>
                        <a:bodyPr/>
                        <a:lstStyle/>
                        <a:p>
                          <a:endParaRPr lang="en-US"/>
                        </a:p>
                      </a:txBody>
                      <a:tcPr/>
                    </a:tc>
                    <a:extLst>
                      <a:ext uri="{0D108BD9-81ED-4DB2-BD59-A6C34878D82A}">
                        <a16:rowId xmlns:a16="http://schemas.microsoft.com/office/drawing/2014/main" val="10002"/>
                      </a:ext>
                    </a:extLst>
                  </a:tr>
                  <a:tr h="331200">
                    <a:tc>
                      <a:txBody>
                        <a:bodyPr/>
                        <a:lstStyle/>
                        <a:p>
                          <a:pPr marL="0" marR="0">
                            <a:lnSpc>
                              <a:spcPct val="100000"/>
                            </a:lnSpc>
                            <a:spcBef>
                              <a:spcPts val="600"/>
                            </a:spcBef>
                            <a:spcAft>
                              <a:spcPts val="0"/>
                            </a:spcAft>
                          </a:pPr>
                          <a:r>
                            <a:rPr lang="en-US" sz="1400" b="1">
                              <a:solidFill>
                                <a:schemeClr val="tx1"/>
                              </a:solidFill>
                              <a:effectLst/>
                              <a:latin typeface="Georgia" pitchFamily="18" charset="0"/>
                            </a:rPr>
                            <a:t>Unified</a:t>
                          </a:r>
                          <a:endParaRPr lang="en-US" sz="1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a:txBody>
                        <a:bodyPr/>
                        <a:lstStyle/>
                        <a:p>
                          <a:pPr marL="0" marR="0">
                            <a:lnSpc>
                              <a:spcPct val="100000"/>
                            </a:lnSpc>
                            <a:spcBef>
                              <a:spcPts val="600"/>
                            </a:spcBef>
                            <a:spcAft>
                              <a:spcPts val="0"/>
                            </a:spcAft>
                          </a:pPr>
                          <a:r>
                            <a:rPr lang="en-US" sz="1400">
                              <a:effectLst/>
                              <a:latin typeface="Georgia" pitchFamily="18" charset="0"/>
                            </a:rPr>
                            <a:t>Cross-network unified video recommendation solution proposed by </a:t>
                          </a:r>
                          <a:r>
                            <a:rPr lang="en-US" sz="1400" b="0">
                              <a:effectLst/>
                              <a:latin typeface="Georgia" pitchFamily="18" charset="0"/>
                            </a:rPr>
                            <a:t>Yan et al.</a:t>
                          </a:r>
                          <a:r>
                            <a:rPr lang="en-US" sz="1400" b="1">
                              <a:effectLst/>
                              <a:latin typeface="Georgia" pitchFamily="18" charset="0"/>
                            </a:rPr>
                            <a:t> </a:t>
                          </a:r>
                          <a:r>
                            <a:rPr lang="en-US" sz="1400" b="1" baseline="30000">
                              <a:effectLst/>
                              <a:latin typeface="Georgia" pitchFamily="18" charset="0"/>
                            </a:rPr>
                            <a:t>[7]</a:t>
                          </a:r>
                          <a:endParaRPr lang="en-US" sz="1400" b="1" baseline="300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rowSpan="2">
                      <a:txBody>
                        <a:bodyPr/>
                        <a:lstStyle/>
                        <a:p>
                          <a:pPr marL="0" marR="0" algn="ctr">
                            <a:lnSpc>
                              <a:spcPct val="100000"/>
                            </a:lnSpc>
                            <a:spcBef>
                              <a:spcPts val="600"/>
                            </a:spcBef>
                            <a:spcAft>
                              <a:spcPts val="0"/>
                            </a:spcAft>
                          </a:pPr>
                          <a:r>
                            <a:rPr lang="en-US" sz="1400">
                              <a:solidFill>
                                <a:schemeClr val="tx1"/>
                              </a:solidFill>
                              <a:effectLst/>
                              <a:latin typeface="Georgia" pitchFamily="18" charset="0"/>
                            </a:rPr>
                            <a:t>Cross-network</a:t>
                          </a:r>
                          <a:endPar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extLst>
                      <a:ext uri="{0D108BD9-81ED-4DB2-BD59-A6C34878D82A}">
                        <a16:rowId xmlns:a16="http://schemas.microsoft.com/office/drawing/2014/main" val="10003"/>
                      </a:ext>
                    </a:extLst>
                  </a:tr>
                  <a:tr h="426720">
                    <a:tc>
                      <a:txBody>
                        <a:bodyPr/>
                        <a:lstStyle/>
                        <a:p>
                          <a:pPr marL="0" marR="0">
                            <a:lnSpc>
                              <a:spcPct val="100000"/>
                            </a:lnSpc>
                            <a:spcBef>
                              <a:spcPts val="600"/>
                            </a:spcBef>
                            <a:spcAft>
                              <a:spcPts val="0"/>
                            </a:spcAft>
                          </a:pPr>
                          <a:r>
                            <a:rPr lang="en-US" sz="1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ACNRS</a:t>
                          </a:r>
                        </a:p>
                      </a:txBody>
                      <a:tcPr marL="75692" marR="75692" marT="0" marB="0" anchor="ctr">
                        <a:solidFill>
                          <a:schemeClr val="bg1">
                            <a:lumMod val="85000"/>
                          </a:schemeClr>
                        </a:solidFill>
                      </a:tcPr>
                    </a:tc>
                    <a:tc>
                      <a:txBody>
                        <a:bodyPr/>
                        <a:lstStyle/>
                        <a:p>
                          <a:pPr marL="0" marR="0">
                            <a:lnSpc>
                              <a:spcPct val="100000"/>
                            </a:lnSpc>
                            <a:spcBef>
                              <a:spcPts val="600"/>
                            </a:spcBef>
                            <a:spcAft>
                              <a:spcPts val="0"/>
                            </a:spcAft>
                          </a:pPr>
                          <a:r>
                            <a:rPr lang="en-US" sz="1400">
                              <a:effectLst/>
                              <a:latin typeface="Georgia" pitchFamily="18" charset="0"/>
                            </a:rPr>
                            <a:t>Alternative Cross network Recommender solution that does not incorporate time information.</a:t>
                          </a:r>
                          <a:endParaRPr lang="en-US" sz="1400" b="1" baseline="300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tc vMerge="1">
                      <a:txBody>
                        <a:bodyPr/>
                        <a:lstStyle/>
                        <a:p>
                          <a:pPr marL="0" marR="0" algn="ctr">
                            <a:lnSpc>
                              <a:spcPct val="100000"/>
                            </a:lnSpc>
                            <a:spcBef>
                              <a:spcPts val="600"/>
                            </a:spcBef>
                            <a:spcAft>
                              <a:spcPts val="0"/>
                            </a:spcAft>
                          </a:pPr>
                          <a:endPar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75692" marR="75692" marT="0" marB="0" anchor="ctr">
                        <a:solidFill>
                          <a:schemeClr val="bg1">
                            <a:lumMod val="85000"/>
                          </a:schemeClr>
                        </a:solidFill>
                      </a:tcPr>
                    </a:tc>
                    <a:extLst>
                      <a:ext uri="{0D108BD9-81ED-4DB2-BD59-A6C34878D82A}">
                        <a16:rowId xmlns:a16="http://schemas.microsoft.com/office/drawing/2014/main" val="3053474782"/>
                      </a:ext>
                    </a:extLst>
                  </a:tr>
                </a:tbl>
              </a:graphicData>
            </a:graphic>
          </p:graphicFrame>
        </mc:Fallback>
      </mc:AlternateContent>
    </p:spTree>
    <p:extLst>
      <p:ext uri="{BB962C8B-B14F-4D97-AF65-F5344CB8AC3E}">
        <p14:creationId xmlns:p14="http://schemas.microsoft.com/office/powerpoint/2010/main" val="89208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4293-06E2-45FE-9E9F-2AAA912717BF}"/>
              </a:ext>
            </a:extLst>
          </p:cNvPr>
          <p:cNvSpPr>
            <a:spLocks noGrp="1"/>
          </p:cNvSpPr>
          <p:nvPr>
            <p:ph type="title"/>
          </p:nvPr>
        </p:nvSpPr>
        <p:spPr/>
        <p:txBody>
          <a:bodyPr/>
          <a:lstStyle/>
          <a:p>
            <a:endParaRPr lang="en-US"/>
          </a:p>
        </p:txBody>
      </p:sp>
      <p:pic>
        <p:nvPicPr>
          <p:cNvPr id="8" name="Content Placeholder 7">
            <a:extLst>
              <a:ext uri="{FF2B5EF4-FFF2-40B4-BE49-F238E27FC236}">
                <a16:creationId xmlns:a16="http://schemas.microsoft.com/office/drawing/2014/main" id="{F27A9962-0CA7-4621-AA36-0F7FFA2F3DEA}"/>
              </a:ext>
            </a:extLst>
          </p:cNvPr>
          <p:cNvPicPr>
            <a:picLocks noGrp="1" noChangeAspect="1"/>
          </p:cNvPicPr>
          <p:nvPr>
            <p:ph idx="1"/>
          </p:nvPr>
        </p:nvPicPr>
        <p:blipFill>
          <a:blip r:embed="rId3"/>
          <a:stretch>
            <a:fillRect/>
          </a:stretch>
        </p:blipFill>
        <p:spPr>
          <a:xfrm>
            <a:off x="233938" y="295236"/>
            <a:ext cx="4162178" cy="3165446"/>
          </a:xfrm>
        </p:spPr>
      </p:pic>
      <p:sp>
        <p:nvSpPr>
          <p:cNvPr id="4" name="Slide Number Placeholder 3">
            <a:extLst>
              <a:ext uri="{FF2B5EF4-FFF2-40B4-BE49-F238E27FC236}">
                <a16:creationId xmlns:a16="http://schemas.microsoft.com/office/drawing/2014/main" id="{96127173-A8F9-4C69-AFDD-A7C99F8694FF}"/>
              </a:ext>
            </a:extLst>
          </p:cNvPr>
          <p:cNvSpPr>
            <a:spLocks noGrp="1"/>
          </p:cNvSpPr>
          <p:nvPr>
            <p:ph type="sldNum" sz="quarter" idx="11"/>
          </p:nvPr>
        </p:nvSpPr>
        <p:spPr/>
        <p:txBody>
          <a:bodyPr/>
          <a:lstStyle/>
          <a:p>
            <a:fld id="{4FAB73BC-B049-4115-A692-8D63A059BFB8}" type="slidenum">
              <a:rPr lang="en-US" smtClean="0"/>
              <a:t>21</a:t>
            </a:fld>
            <a:endParaRPr lang="en-US"/>
          </a:p>
        </p:txBody>
      </p:sp>
      <p:pic>
        <p:nvPicPr>
          <p:cNvPr id="5" name="Picture 4">
            <a:extLst>
              <a:ext uri="{FF2B5EF4-FFF2-40B4-BE49-F238E27FC236}">
                <a16:creationId xmlns:a16="http://schemas.microsoft.com/office/drawing/2014/main" id="{1B6BE65C-FC30-4C59-9332-ABD1E2AE7585}"/>
              </a:ext>
            </a:extLst>
          </p:cNvPr>
          <p:cNvPicPr>
            <a:picLocks noChangeAspect="1"/>
          </p:cNvPicPr>
          <p:nvPr/>
        </p:nvPicPr>
        <p:blipFill>
          <a:blip r:embed="rId4"/>
          <a:stretch>
            <a:fillRect/>
          </a:stretch>
        </p:blipFill>
        <p:spPr>
          <a:xfrm>
            <a:off x="4776272" y="274765"/>
            <a:ext cx="4162178" cy="3165446"/>
          </a:xfrm>
          <a:prstGeom prst="rect">
            <a:avLst/>
          </a:prstGeom>
        </p:spPr>
      </p:pic>
      <p:pic>
        <p:nvPicPr>
          <p:cNvPr id="9" name="Picture 8">
            <a:extLst>
              <a:ext uri="{FF2B5EF4-FFF2-40B4-BE49-F238E27FC236}">
                <a16:creationId xmlns:a16="http://schemas.microsoft.com/office/drawing/2014/main" id="{8BFB4216-94B8-4A16-B808-D5A8E0BB9E41}"/>
              </a:ext>
            </a:extLst>
          </p:cNvPr>
          <p:cNvPicPr>
            <a:picLocks noChangeAspect="1"/>
          </p:cNvPicPr>
          <p:nvPr/>
        </p:nvPicPr>
        <p:blipFill>
          <a:blip r:embed="rId5"/>
          <a:stretch>
            <a:fillRect/>
          </a:stretch>
        </p:blipFill>
        <p:spPr>
          <a:xfrm>
            <a:off x="229428" y="3380861"/>
            <a:ext cx="4167117" cy="3169202"/>
          </a:xfrm>
          <a:prstGeom prst="rect">
            <a:avLst/>
          </a:prstGeom>
        </p:spPr>
      </p:pic>
      <p:pic>
        <p:nvPicPr>
          <p:cNvPr id="10" name="Picture 9">
            <a:extLst>
              <a:ext uri="{FF2B5EF4-FFF2-40B4-BE49-F238E27FC236}">
                <a16:creationId xmlns:a16="http://schemas.microsoft.com/office/drawing/2014/main" id="{E06550D3-CA8E-45AE-B2DD-3B249CE109EB}"/>
              </a:ext>
            </a:extLst>
          </p:cNvPr>
          <p:cNvPicPr>
            <a:picLocks noChangeAspect="1"/>
          </p:cNvPicPr>
          <p:nvPr/>
        </p:nvPicPr>
        <p:blipFill>
          <a:blip r:embed="rId6"/>
          <a:stretch>
            <a:fillRect/>
          </a:stretch>
        </p:blipFill>
        <p:spPr>
          <a:xfrm>
            <a:off x="4775845" y="3380861"/>
            <a:ext cx="4167117" cy="3169202"/>
          </a:xfrm>
          <a:prstGeom prst="rect">
            <a:avLst/>
          </a:prstGeom>
        </p:spPr>
      </p:pic>
      <p:pic>
        <p:nvPicPr>
          <p:cNvPr id="11" name="Content Placeholder 7">
            <a:extLst>
              <a:ext uri="{FF2B5EF4-FFF2-40B4-BE49-F238E27FC236}">
                <a16:creationId xmlns:a16="http://schemas.microsoft.com/office/drawing/2014/main" id="{54AE47D8-55B0-45A2-8DDB-772ED3D193FF}"/>
              </a:ext>
            </a:extLst>
          </p:cNvPr>
          <p:cNvPicPr>
            <a:picLocks noChangeAspect="1"/>
          </p:cNvPicPr>
          <p:nvPr/>
        </p:nvPicPr>
        <p:blipFill>
          <a:blip r:embed="rId3"/>
          <a:stretch>
            <a:fillRect/>
          </a:stretch>
        </p:blipFill>
        <p:spPr bwMode="auto">
          <a:xfrm>
            <a:off x="233938" y="274765"/>
            <a:ext cx="4162178" cy="3165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a:extLst>
              <a:ext uri="{FF2B5EF4-FFF2-40B4-BE49-F238E27FC236}">
                <a16:creationId xmlns:a16="http://schemas.microsoft.com/office/drawing/2014/main" id="{56539B5B-ECF6-4F1C-9EA9-8F4C575752F5}"/>
              </a:ext>
            </a:extLst>
          </p:cNvPr>
          <p:cNvSpPr txBox="1"/>
          <p:nvPr/>
        </p:nvSpPr>
        <p:spPr>
          <a:xfrm>
            <a:off x="709683" y="3208120"/>
            <a:ext cx="887105" cy="307777"/>
          </a:xfrm>
          <a:prstGeom prst="rect">
            <a:avLst/>
          </a:prstGeom>
          <a:noFill/>
        </p:spPr>
        <p:txBody>
          <a:bodyPr wrap="square" rtlCol="0">
            <a:spAutoFit/>
          </a:bodyPr>
          <a:lstStyle/>
          <a:p>
            <a:r>
              <a:rPr lang="en-US" sz="1400">
                <a:latin typeface="Georgia" panose="02040502050405020303" pitchFamily="18" charset="0"/>
              </a:rPr>
              <a:t>Exp. 1</a:t>
            </a:r>
          </a:p>
        </p:txBody>
      </p:sp>
      <p:sp>
        <p:nvSpPr>
          <p:cNvPr id="13" name="TextBox 12">
            <a:extLst>
              <a:ext uri="{FF2B5EF4-FFF2-40B4-BE49-F238E27FC236}">
                <a16:creationId xmlns:a16="http://schemas.microsoft.com/office/drawing/2014/main" id="{EE1D0E3D-5663-4CBB-90A2-EE98A39A4429}"/>
              </a:ext>
            </a:extLst>
          </p:cNvPr>
          <p:cNvSpPr txBox="1"/>
          <p:nvPr/>
        </p:nvSpPr>
        <p:spPr>
          <a:xfrm>
            <a:off x="5298772" y="6333779"/>
            <a:ext cx="887105" cy="307777"/>
          </a:xfrm>
          <a:prstGeom prst="rect">
            <a:avLst/>
          </a:prstGeom>
          <a:noFill/>
        </p:spPr>
        <p:txBody>
          <a:bodyPr wrap="square" rtlCol="0">
            <a:spAutoFit/>
          </a:bodyPr>
          <a:lstStyle/>
          <a:p>
            <a:r>
              <a:rPr lang="en-US" sz="1400">
                <a:latin typeface="Georgia" panose="02040502050405020303" pitchFamily="18" charset="0"/>
              </a:rPr>
              <a:t>Exp. 4</a:t>
            </a:r>
          </a:p>
        </p:txBody>
      </p:sp>
      <p:sp>
        <p:nvSpPr>
          <p:cNvPr id="14" name="TextBox 13">
            <a:extLst>
              <a:ext uri="{FF2B5EF4-FFF2-40B4-BE49-F238E27FC236}">
                <a16:creationId xmlns:a16="http://schemas.microsoft.com/office/drawing/2014/main" id="{443132CE-6705-4E3F-BEFD-6D1A4EA979E5}"/>
              </a:ext>
            </a:extLst>
          </p:cNvPr>
          <p:cNvSpPr txBox="1"/>
          <p:nvPr/>
        </p:nvSpPr>
        <p:spPr>
          <a:xfrm>
            <a:off x="709682" y="6329082"/>
            <a:ext cx="887105" cy="307777"/>
          </a:xfrm>
          <a:prstGeom prst="rect">
            <a:avLst/>
          </a:prstGeom>
          <a:noFill/>
        </p:spPr>
        <p:txBody>
          <a:bodyPr wrap="square" rtlCol="0">
            <a:spAutoFit/>
          </a:bodyPr>
          <a:lstStyle/>
          <a:p>
            <a:r>
              <a:rPr lang="en-US" sz="1400">
                <a:latin typeface="Georgia" panose="02040502050405020303" pitchFamily="18" charset="0"/>
              </a:rPr>
              <a:t>Exp. 3</a:t>
            </a:r>
          </a:p>
        </p:txBody>
      </p:sp>
      <p:sp>
        <p:nvSpPr>
          <p:cNvPr id="15" name="TextBox 14">
            <a:extLst>
              <a:ext uri="{FF2B5EF4-FFF2-40B4-BE49-F238E27FC236}">
                <a16:creationId xmlns:a16="http://schemas.microsoft.com/office/drawing/2014/main" id="{8260394E-64F1-4986-BDC4-D563EA759F66}"/>
              </a:ext>
            </a:extLst>
          </p:cNvPr>
          <p:cNvSpPr txBox="1"/>
          <p:nvPr/>
        </p:nvSpPr>
        <p:spPr>
          <a:xfrm>
            <a:off x="5298773" y="3247074"/>
            <a:ext cx="887105" cy="307777"/>
          </a:xfrm>
          <a:prstGeom prst="rect">
            <a:avLst/>
          </a:prstGeom>
          <a:noFill/>
        </p:spPr>
        <p:txBody>
          <a:bodyPr wrap="square" rtlCol="0">
            <a:spAutoFit/>
          </a:bodyPr>
          <a:lstStyle/>
          <a:p>
            <a:r>
              <a:rPr lang="en-US" sz="1400">
                <a:latin typeface="Georgia" panose="02040502050405020303" pitchFamily="18" charset="0"/>
              </a:rPr>
              <a:t>Exp. 2</a:t>
            </a:r>
          </a:p>
        </p:txBody>
      </p:sp>
    </p:spTree>
    <p:extLst>
      <p:ext uri="{BB962C8B-B14F-4D97-AF65-F5344CB8AC3E}">
        <p14:creationId xmlns:p14="http://schemas.microsoft.com/office/powerpoint/2010/main" val="1285707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29798AD-459D-4951-ABD4-F26A6F499AFD}"/>
              </a:ext>
            </a:extLst>
          </p:cNvPr>
          <p:cNvSpPr>
            <a:spLocks noGrp="1"/>
          </p:cNvSpPr>
          <p:nvPr>
            <p:ph type="sldNum" sz="quarter" idx="11"/>
          </p:nvPr>
        </p:nvSpPr>
        <p:spPr/>
        <p:txBody>
          <a:bodyPr/>
          <a:lstStyle/>
          <a:p>
            <a:fld id="{4FAB73BC-B049-4115-A692-8D63A059BFB8}" type="slidenum">
              <a:rPr lang="en-US" smtClean="0"/>
              <a:t>22</a:t>
            </a:fld>
            <a:endParaRPr lang="en-US"/>
          </a:p>
        </p:txBody>
      </p:sp>
      <p:pic>
        <p:nvPicPr>
          <p:cNvPr id="8" name="Picture 7">
            <a:extLst>
              <a:ext uri="{FF2B5EF4-FFF2-40B4-BE49-F238E27FC236}">
                <a16:creationId xmlns:a16="http://schemas.microsoft.com/office/drawing/2014/main" id="{13243DD5-ECF8-4D6D-B306-AF698A027F43}"/>
              </a:ext>
            </a:extLst>
          </p:cNvPr>
          <p:cNvPicPr>
            <a:picLocks noChangeAspect="1"/>
          </p:cNvPicPr>
          <p:nvPr/>
        </p:nvPicPr>
        <p:blipFill>
          <a:blip r:embed="rId3"/>
          <a:stretch>
            <a:fillRect/>
          </a:stretch>
        </p:blipFill>
        <p:spPr>
          <a:xfrm>
            <a:off x="140639" y="270837"/>
            <a:ext cx="4162178" cy="3165446"/>
          </a:xfrm>
          <a:prstGeom prst="rect">
            <a:avLst/>
          </a:prstGeom>
        </p:spPr>
      </p:pic>
      <p:pic>
        <p:nvPicPr>
          <p:cNvPr id="16" name="Picture 15">
            <a:extLst>
              <a:ext uri="{FF2B5EF4-FFF2-40B4-BE49-F238E27FC236}">
                <a16:creationId xmlns:a16="http://schemas.microsoft.com/office/drawing/2014/main" id="{63D57CAB-AA3D-4CAE-8B52-2D56CFCDAF51}"/>
              </a:ext>
            </a:extLst>
          </p:cNvPr>
          <p:cNvPicPr>
            <a:picLocks noChangeAspect="1"/>
          </p:cNvPicPr>
          <p:nvPr/>
        </p:nvPicPr>
        <p:blipFill>
          <a:blip r:embed="rId4"/>
          <a:stretch>
            <a:fillRect/>
          </a:stretch>
        </p:blipFill>
        <p:spPr>
          <a:xfrm>
            <a:off x="4840164" y="271124"/>
            <a:ext cx="4157805" cy="3162121"/>
          </a:xfrm>
          <a:prstGeom prst="rect">
            <a:avLst/>
          </a:prstGeom>
        </p:spPr>
      </p:pic>
      <p:pic>
        <p:nvPicPr>
          <p:cNvPr id="23" name="Content Placeholder 22">
            <a:extLst>
              <a:ext uri="{FF2B5EF4-FFF2-40B4-BE49-F238E27FC236}">
                <a16:creationId xmlns:a16="http://schemas.microsoft.com/office/drawing/2014/main" id="{72C9E8E0-309F-4A77-A4AB-FCB6FD8A4593}"/>
              </a:ext>
            </a:extLst>
          </p:cNvPr>
          <p:cNvPicPr>
            <a:picLocks noGrp="1" noChangeAspect="1"/>
          </p:cNvPicPr>
          <p:nvPr>
            <p:ph idx="1"/>
          </p:nvPr>
        </p:nvPicPr>
        <p:blipFill>
          <a:blip r:embed="rId5"/>
          <a:stretch>
            <a:fillRect/>
          </a:stretch>
        </p:blipFill>
        <p:spPr>
          <a:xfrm>
            <a:off x="127007" y="3505519"/>
            <a:ext cx="4175810" cy="3082387"/>
          </a:xfrm>
        </p:spPr>
      </p:pic>
      <p:pic>
        <p:nvPicPr>
          <p:cNvPr id="27" name="Picture 26">
            <a:extLst>
              <a:ext uri="{FF2B5EF4-FFF2-40B4-BE49-F238E27FC236}">
                <a16:creationId xmlns:a16="http://schemas.microsoft.com/office/drawing/2014/main" id="{B372B02B-8003-43B9-B929-8D833224D89D}"/>
              </a:ext>
            </a:extLst>
          </p:cNvPr>
          <p:cNvPicPr>
            <a:picLocks noChangeAspect="1"/>
          </p:cNvPicPr>
          <p:nvPr/>
        </p:nvPicPr>
        <p:blipFill>
          <a:blip r:embed="rId6"/>
          <a:stretch>
            <a:fillRect/>
          </a:stretch>
        </p:blipFill>
        <p:spPr>
          <a:xfrm>
            <a:off x="4840164" y="3402452"/>
            <a:ext cx="4185905" cy="3169202"/>
          </a:xfrm>
          <a:prstGeom prst="rect">
            <a:avLst/>
          </a:prstGeom>
        </p:spPr>
      </p:pic>
      <p:pic>
        <p:nvPicPr>
          <p:cNvPr id="30" name="Picture 29">
            <a:extLst>
              <a:ext uri="{FF2B5EF4-FFF2-40B4-BE49-F238E27FC236}">
                <a16:creationId xmlns:a16="http://schemas.microsoft.com/office/drawing/2014/main" id="{0A4209F9-5774-4EB6-91E6-B65EBA1CF02F}"/>
              </a:ext>
            </a:extLst>
          </p:cNvPr>
          <p:cNvPicPr>
            <a:picLocks noChangeAspect="1"/>
          </p:cNvPicPr>
          <p:nvPr/>
        </p:nvPicPr>
        <p:blipFill>
          <a:blip r:embed="rId4"/>
          <a:stretch>
            <a:fillRect/>
          </a:stretch>
        </p:blipFill>
        <p:spPr>
          <a:xfrm>
            <a:off x="4594502" y="298422"/>
            <a:ext cx="4157805" cy="3162121"/>
          </a:xfrm>
          <a:prstGeom prst="rect">
            <a:avLst/>
          </a:prstGeom>
        </p:spPr>
      </p:pic>
      <p:pic>
        <p:nvPicPr>
          <p:cNvPr id="31" name="Picture 30">
            <a:extLst>
              <a:ext uri="{FF2B5EF4-FFF2-40B4-BE49-F238E27FC236}">
                <a16:creationId xmlns:a16="http://schemas.microsoft.com/office/drawing/2014/main" id="{606DA8C9-9B6C-4AC7-AADE-57DDBF25B55A}"/>
              </a:ext>
            </a:extLst>
          </p:cNvPr>
          <p:cNvPicPr>
            <a:picLocks noChangeAspect="1"/>
          </p:cNvPicPr>
          <p:nvPr/>
        </p:nvPicPr>
        <p:blipFill>
          <a:blip r:embed="rId6"/>
          <a:stretch>
            <a:fillRect/>
          </a:stretch>
        </p:blipFill>
        <p:spPr>
          <a:xfrm>
            <a:off x="4594502" y="3429750"/>
            <a:ext cx="4185905" cy="3169202"/>
          </a:xfrm>
          <a:prstGeom prst="rect">
            <a:avLst/>
          </a:prstGeom>
        </p:spPr>
      </p:pic>
      <p:sp>
        <p:nvSpPr>
          <p:cNvPr id="32" name="TextBox 31">
            <a:extLst>
              <a:ext uri="{FF2B5EF4-FFF2-40B4-BE49-F238E27FC236}">
                <a16:creationId xmlns:a16="http://schemas.microsoft.com/office/drawing/2014/main" id="{B419E307-72CF-498F-8C44-F8DF96ACFD94}"/>
              </a:ext>
            </a:extLst>
          </p:cNvPr>
          <p:cNvSpPr txBox="1"/>
          <p:nvPr/>
        </p:nvSpPr>
        <p:spPr>
          <a:xfrm>
            <a:off x="586853" y="3248563"/>
            <a:ext cx="887105" cy="307777"/>
          </a:xfrm>
          <a:prstGeom prst="rect">
            <a:avLst/>
          </a:prstGeom>
          <a:noFill/>
        </p:spPr>
        <p:txBody>
          <a:bodyPr wrap="square" rtlCol="0">
            <a:spAutoFit/>
          </a:bodyPr>
          <a:lstStyle/>
          <a:p>
            <a:r>
              <a:rPr lang="en-US" sz="1400">
                <a:latin typeface="Georgia" panose="02040502050405020303" pitchFamily="18" charset="0"/>
              </a:rPr>
              <a:t>Exp. 1</a:t>
            </a:r>
          </a:p>
        </p:txBody>
      </p:sp>
      <p:sp>
        <p:nvSpPr>
          <p:cNvPr id="33" name="TextBox 32">
            <a:extLst>
              <a:ext uri="{FF2B5EF4-FFF2-40B4-BE49-F238E27FC236}">
                <a16:creationId xmlns:a16="http://schemas.microsoft.com/office/drawing/2014/main" id="{B079F6D6-F614-4912-9DC5-9BBD84E3B988}"/>
              </a:ext>
            </a:extLst>
          </p:cNvPr>
          <p:cNvSpPr txBox="1"/>
          <p:nvPr/>
        </p:nvSpPr>
        <p:spPr>
          <a:xfrm>
            <a:off x="586853" y="6334872"/>
            <a:ext cx="887105" cy="307777"/>
          </a:xfrm>
          <a:prstGeom prst="rect">
            <a:avLst/>
          </a:prstGeom>
          <a:noFill/>
        </p:spPr>
        <p:txBody>
          <a:bodyPr wrap="square" rtlCol="0">
            <a:spAutoFit/>
          </a:bodyPr>
          <a:lstStyle/>
          <a:p>
            <a:r>
              <a:rPr lang="en-US" sz="1400">
                <a:latin typeface="Georgia" panose="02040502050405020303" pitchFamily="18" charset="0"/>
              </a:rPr>
              <a:t>Exp. 3</a:t>
            </a:r>
          </a:p>
        </p:txBody>
      </p:sp>
      <p:sp>
        <p:nvSpPr>
          <p:cNvPr id="34" name="TextBox 33">
            <a:extLst>
              <a:ext uri="{FF2B5EF4-FFF2-40B4-BE49-F238E27FC236}">
                <a16:creationId xmlns:a16="http://schemas.microsoft.com/office/drawing/2014/main" id="{BB357CD1-1EDD-4518-A96E-61B0574FE07C}"/>
              </a:ext>
            </a:extLst>
          </p:cNvPr>
          <p:cNvSpPr txBox="1"/>
          <p:nvPr/>
        </p:nvSpPr>
        <p:spPr>
          <a:xfrm>
            <a:off x="5083789" y="6316517"/>
            <a:ext cx="887105" cy="307777"/>
          </a:xfrm>
          <a:prstGeom prst="rect">
            <a:avLst/>
          </a:prstGeom>
          <a:noFill/>
        </p:spPr>
        <p:txBody>
          <a:bodyPr wrap="square" rtlCol="0">
            <a:spAutoFit/>
          </a:bodyPr>
          <a:lstStyle/>
          <a:p>
            <a:r>
              <a:rPr lang="en-US" sz="1400">
                <a:latin typeface="Georgia" panose="02040502050405020303" pitchFamily="18" charset="0"/>
              </a:rPr>
              <a:t>Exp. 4</a:t>
            </a:r>
          </a:p>
        </p:txBody>
      </p:sp>
      <p:sp>
        <p:nvSpPr>
          <p:cNvPr id="35" name="TextBox 34">
            <a:extLst>
              <a:ext uri="{FF2B5EF4-FFF2-40B4-BE49-F238E27FC236}">
                <a16:creationId xmlns:a16="http://schemas.microsoft.com/office/drawing/2014/main" id="{F3E91C11-42CD-474B-9312-3C4E48234A78}"/>
              </a:ext>
            </a:extLst>
          </p:cNvPr>
          <p:cNvSpPr txBox="1"/>
          <p:nvPr/>
        </p:nvSpPr>
        <p:spPr>
          <a:xfrm>
            <a:off x="5083790" y="3245586"/>
            <a:ext cx="887105" cy="307777"/>
          </a:xfrm>
          <a:prstGeom prst="rect">
            <a:avLst/>
          </a:prstGeom>
          <a:noFill/>
        </p:spPr>
        <p:txBody>
          <a:bodyPr wrap="square" rtlCol="0">
            <a:spAutoFit/>
          </a:bodyPr>
          <a:lstStyle/>
          <a:p>
            <a:r>
              <a:rPr lang="en-US" sz="1400">
                <a:latin typeface="Georgia" panose="02040502050405020303" pitchFamily="18" charset="0"/>
              </a:rPr>
              <a:t>Exp. 2</a:t>
            </a:r>
          </a:p>
        </p:txBody>
      </p:sp>
    </p:spTree>
    <p:extLst>
      <p:ext uri="{BB962C8B-B14F-4D97-AF65-F5344CB8AC3E}">
        <p14:creationId xmlns:p14="http://schemas.microsoft.com/office/powerpoint/2010/main" val="2493354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ontent Placeholder 2"/>
              <p:cNvSpPr>
                <a:spLocks noGrp="1"/>
              </p:cNvSpPr>
              <p:nvPr>
                <p:ph idx="1"/>
              </p:nvPr>
            </p:nvSpPr>
            <p:spPr>
              <a:xfrm>
                <a:off x="758577" y="1420619"/>
                <a:ext cx="8068478" cy="5170681"/>
              </a:xfrm>
            </p:spPr>
            <p:txBody>
              <a:bodyPr>
                <a:noAutofit/>
              </a:bodyPr>
              <a:lstStyle/>
              <a:p>
                <a:pPr marL="457200" indent="-457200">
                  <a:spcBef>
                    <a:spcPts val="600"/>
                  </a:spcBef>
                  <a:buFont typeface="Arial" pitchFamily="34" charset="0"/>
                  <a:buChar char="•"/>
                </a:pPr>
                <a:r>
                  <a:rPr lang="en-US" sz="2000">
                    <a:solidFill>
                      <a:srgbClr val="000000"/>
                    </a:solidFill>
                    <a:latin typeface="Georgia" pitchFamily="18" charset="0"/>
                    <a:cs typeface="Arial" pitchFamily="34" charset="0"/>
                  </a:rPr>
                  <a:t>Koren (2010) </a:t>
                </a:r>
                <a:r>
                  <a:rPr lang="en-US" sz="2000" baseline="30000">
                    <a:solidFill>
                      <a:srgbClr val="000000"/>
                    </a:solidFill>
                    <a:latin typeface="Georgia" pitchFamily="18" charset="0"/>
                    <a:cs typeface="Arial" pitchFamily="34" charset="0"/>
                  </a:rPr>
                  <a:t>[2]  	</a:t>
                </a:r>
                <a:r>
                  <a:rPr lang="en-US" sz="2000" b="0">
                    <a:solidFill>
                      <a:schemeClr val="accent4"/>
                    </a:solidFill>
                    <a:latin typeface="Georgia" panose="02040502050405020303" pitchFamily="18" charset="0"/>
                  </a:rPr>
                  <a:t>: Time awareness + Single network</a:t>
                </a:r>
              </a:p>
              <a:p>
                <a:pPr marL="457200" indent="-457200">
                  <a:spcBef>
                    <a:spcPts val="600"/>
                  </a:spcBef>
                  <a:buFont typeface="Arial" pitchFamily="34" charset="0"/>
                  <a:buChar char="•"/>
                </a:pPr>
                <a:endParaRPr lang="en-US" sz="2000" b="0">
                  <a:solidFill>
                    <a:schemeClr val="accent4"/>
                  </a:solidFill>
                  <a:latin typeface="Georgia" panose="02040502050405020303" pitchFamily="18" charset="0"/>
                </a:endParaRPr>
              </a:p>
              <a:p>
                <a:pPr marL="457200" indent="-457200">
                  <a:spcBef>
                    <a:spcPts val="600"/>
                  </a:spcBef>
                  <a:buFont typeface="Arial" pitchFamily="34" charset="0"/>
                  <a:buChar char="•"/>
                </a:pPr>
                <a:r>
                  <a:rPr lang="en-US" sz="2000">
                    <a:solidFill>
                      <a:schemeClr val="accent4"/>
                    </a:solidFill>
                    <a:latin typeface="Georgia" panose="02040502050405020303" pitchFamily="18" charset="0"/>
                  </a:rPr>
                  <a:t>Our Solution</a:t>
                </a:r>
                <a:r>
                  <a:rPr lang="en-US" sz="2000" b="0">
                    <a:solidFill>
                      <a:schemeClr val="accent4"/>
                    </a:solidFill>
                    <a:latin typeface="Georgia" panose="02040502050405020303" pitchFamily="18" charset="0"/>
                  </a:rPr>
                  <a:t> 	: Time awareness + Cross network</a:t>
                </a:r>
                <a:endParaRPr lang="en-US" sz="2000">
                  <a:solidFill>
                    <a:schemeClr val="accent4"/>
                  </a:solidFill>
                  <a:latin typeface="Georgia" panose="02040502050405020303" pitchFamily="18" charset="0"/>
                </a:endParaRPr>
              </a:p>
              <a:p>
                <a:pPr>
                  <a:spcBef>
                    <a:spcPts val="600"/>
                  </a:spcBef>
                </a:pPr>
                <a:endParaRPr lang="en-US" sz="2000" b="0">
                  <a:solidFill>
                    <a:schemeClr val="accent4"/>
                  </a:solidFill>
                  <a:latin typeface="Georgia" panose="02040502050405020303" pitchFamily="18" charset="0"/>
                </a:endParaRPr>
              </a:p>
              <a:p>
                <a:pPr marL="457200" indent="-457200">
                  <a:spcBef>
                    <a:spcPts val="600"/>
                  </a:spcBef>
                  <a:buFont typeface="Arial" pitchFamily="34" charset="0"/>
                  <a:buChar char="•"/>
                </a:pPr>
                <a:r>
                  <a:rPr lang="en-US" sz="2000" b="0">
                    <a:solidFill>
                      <a:schemeClr val="accent4"/>
                    </a:solidFill>
                    <a:latin typeface="Georgia" panose="02040502050405020303" pitchFamily="18" charset="0"/>
                  </a:rPr>
                  <a:t>On average</a:t>
                </a:r>
              </a:p>
              <a:p>
                <a:pPr marL="936000" lvl="1" indent="-457200">
                  <a:spcBef>
                    <a:spcPts val="600"/>
                  </a:spcBef>
                  <a:buFont typeface="Arial" pitchFamily="34" charset="0"/>
                  <a:buChar char="•"/>
                </a:pPr>
                <a14:m>
                  <m:oMath xmlns:m="http://schemas.openxmlformats.org/officeDocument/2006/math">
                    <m:r>
                      <a:rPr lang="en-US" sz="2000" i="1" smtClean="0">
                        <a:solidFill>
                          <a:schemeClr val="accent4"/>
                        </a:solidFill>
                        <a:latin typeface="Cambria Math" panose="02040503050406030204" pitchFamily="18" charset="0"/>
                        <a:ea typeface="Cambria Math" panose="02040503050406030204" pitchFamily="18" charset="0"/>
                      </a:rPr>
                      <m:t>≈</m:t>
                    </m:r>
                    <m:r>
                      <a:rPr lang="en-US" sz="2000" b="0" i="1" smtClean="0">
                        <a:solidFill>
                          <a:schemeClr val="accent4"/>
                        </a:solidFill>
                        <a:latin typeface="Cambria Math" panose="02040503050406030204" pitchFamily="18" charset="0"/>
                        <a:ea typeface="Cambria Math" panose="02040503050406030204" pitchFamily="18" charset="0"/>
                      </a:rPr>
                      <m:t>10%</m:t>
                    </m:r>
                  </m:oMath>
                </a14:m>
                <a:r>
                  <a:rPr lang="en-US" sz="2000">
                    <a:solidFill>
                      <a:schemeClr val="accent4"/>
                    </a:solidFill>
                    <a:latin typeface="Georgia" panose="02040502050405020303" pitchFamily="18" charset="0"/>
                  </a:rPr>
                  <a:t> Top-K accuracy increase for both new and existing user recommendations compared to state-of-the art Cross-network approaches</a:t>
                </a:r>
              </a:p>
              <a:p>
                <a:pPr marL="936000" lvl="1" indent="-457200">
                  <a:spcBef>
                    <a:spcPts val="600"/>
                  </a:spcBef>
                  <a:buFont typeface="Arial" pitchFamily="34" charset="0"/>
                  <a:buChar char="•"/>
                </a:pPr>
                <a:endParaRPr lang="en-US" sz="2000" b="0">
                  <a:solidFill>
                    <a:schemeClr val="accent4"/>
                  </a:solidFill>
                  <a:latin typeface="Georgia" panose="02040502050405020303" pitchFamily="18" charset="0"/>
                </a:endParaRPr>
              </a:p>
              <a:p>
                <a:pPr marL="598216" indent="-457200">
                  <a:spcBef>
                    <a:spcPts val="600"/>
                  </a:spcBef>
                  <a:buFont typeface="Arial" pitchFamily="34" charset="0"/>
                  <a:buChar char="•"/>
                </a:pPr>
                <a:endParaRPr lang="en-US" sz="2000" b="0">
                  <a:solidFill>
                    <a:schemeClr val="accent4"/>
                  </a:solidFill>
                  <a:latin typeface="Georgia" panose="02040502050405020303" pitchFamily="18" charset="0"/>
                </a:endParaRPr>
              </a:p>
            </p:txBody>
          </p:sp>
        </mc:Choice>
        <mc:Fallback xmlns="">
          <p:sp>
            <p:nvSpPr>
              <p:cNvPr id="7" name="Content Placeholder 2"/>
              <p:cNvSpPr>
                <a:spLocks noGrp="1" noRot="1" noChangeAspect="1" noMove="1" noResize="1" noEditPoints="1" noAdjustHandles="1" noChangeArrowheads="1" noChangeShapeType="1" noTextEdit="1"/>
              </p:cNvSpPr>
              <p:nvPr>
                <p:ph idx="1"/>
              </p:nvPr>
            </p:nvSpPr>
            <p:spPr>
              <a:xfrm>
                <a:off x="758577" y="1420619"/>
                <a:ext cx="8068478" cy="5170681"/>
              </a:xfrm>
              <a:blipFill>
                <a:blip r:embed="rId3"/>
                <a:stretch>
                  <a:fillRect l="-680" t="-708"/>
                </a:stretch>
              </a:blipFill>
            </p:spPr>
            <p:txBody>
              <a:bodyPr/>
              <a:lstStyle/>
              <a:p>
                <a:r>
                  <a:rPr lang="en-US">
                    <a:noFill/>
                  </a:rPr>
                  <a:t> </a:t>
                </a:r>
              </a:p>
            </p:txBody>
          </p:sp>
        </mc:Fallback>
      </mc:AlternateContent>
      <p:sp>
        <p:nvSpPr>
          <p:cNvPr id="3" name="Slide Number Placeholder 2"/>
          <p:cNvSpPr>
            <a:spLocks noGrp="1"/>
          </p:cNvSpPr>
          <p:nvPr>
            <p:ph type="sldNum" sz="quarter" idx="11"/>
          </p:nvPr>
        </p:nvSpPr>
        <p:spPr/>
        <p:txBody>
          <a:bodyPr/>
          <a:lstStyle/>
          <a:p>
            <a:fld id="{4FAB73BC-B049-4115-A692-8D63A059BFB8}" type="slidenum">
              <a:rPr lang="en-US" sz="1400" smtClean="0"/>
              <a:t>23</a:t>
            </a:fld>
            <a:endParaRPr lang="en-US" sz="1400"/>
          </a:p>
        </p:txBody>
      </p:sp>
      <p:sp>
        <p:nvSpPr>
          <p:cNvPr id="9"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US">
                <a:solidFill>
                  <a:srgbClr val="002060"/>
                </a:solidFill>
                <a:latin typeface="Georgia" pitchFamily="18" charset="0"/>
              </a:rPr>
              <a:t>Conclusion</a:t>
            </a:r>
          </a:p>
        </p:txBody>
      </p:sp>
    </p:spTree>
    <p:extLst>
      <p:ext uri="{BB962C8B-B14F-4D97-AF65-F5344CB8AC3E}">
        <p14:creationId xmlns:p14="http://schemas.microsoft.com/office/powerpoint/2010/main" val="2448631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8102" y="1420619"/>
            <a:ext cx="8068478" cy="4923031"/>
          </a:xfrm>
        </p:spPr>
        <p:txBody>
          <a:bodyPr>
            <a:noAutofit/>
          </a:bodyPr>
          <a:lstStyle/>
          <a:p>
            <a:pPr marL="598216" indent="-457200">
              <a:spcBef>
                <a:spcPts val="600"/>
              </a:spcBef>
              <a:buFont typeface="Arial" panose="020B0604020202020204" pitchFamily="34" charset="0"/>
              <a:buChar char="•"/>
            </a:pPr>
            <a:r>
              <a:rPr lang="en-US" sz="2000" b="0">
                <a:solidFill>
                  <a:schemeClr val="tx1"/>
                </a:solidFill>
                <a:latin typeface="Georgia" panose="02040502050405020303" pitchFamily="18" charset="0"/>
              </a:rPr>
              <a:t>Novelty and diversity of Recommendations</a:t>
            </a:r>
          </a:p>
          <a:p>
            <a:pPr marL="598216" indent="-457200">
              <a:spcBef>
                <a:spcPts val="600"/>
              </a:spcBef>
              <a:buFont typeface="Arial" panose="020B0604020202020204" pitchFamily="34" charset="0"/>
              <a:buChar char="•"/>
            </a:pPr>
            <a:endParaRPr lang="en-US" sz="2000" b="0">
              <a:solidFill>
                <a:schemeClr val="tx1"/>
              </a:solidFill>
              <a:latin typeface="Georgia" panose="02040502050405020303" pitchFamily="18" charset="0"/>
            </a:endParaRPr>
          </a:p>
          <a:p>
            <a:pPr marL="598216" indent="-457200">
              <a:spcBef>
                <a:spcPts val="600"/>
              </a:spcBef>
              <a:buFont typeface="Arial" panose="020B0604020202020204" pitchFamily="34" charset="0"/>
              <a:buChar char="•"/>
            </a:pPr>
            <a:endParaRPr lang="en-US" sz="2000" b="0">
              <a:solidFill>
                <a:schemeClr val="tx1"/>
              </a:solidFill>
              <a:latin typeface="Georgia" panose="02040502050405020303" pitchFamily="18" charset="0"/>
            </a:endParaRPr>
          </a:p>
          <a:p>
            <a:pPr marL="598216" indent="-457200">
              <a:spcBef>
                <a:spcPts val="600"/>
              </a:spcBef>
              <a:buFont typeface="Arial" panose="020B0604020202020204" pitchFamily="34" charset="0"/>
              <a:buChar char="•"/>
            </a:pPr>
            <a:endParaRPr lang="en-US" sz="2000" b="0">
              <a:solidFill>
                <a:schemeClr val="tx1"/>
              </a:solidFill>
              <a:latin typeface="Georgia" panose="02040502050405020303" pitchFamily="18" charset="0"/>
            </a:endParaRPr>
          </a:p>
          <a:p>
            <a:pPr marL="598216" indent="-457200">
              <a:spcBef>
                <a:spcPts val="600"/>
              </a:spcBef>
              <a:buFont typeface="Arial" panose="020B0604020202020204" pitchFamily="34" charset="0"/>
              <a:buChar char="•"/>
            </a:pPr>
            <a:endParaRPr lang="en-US" sz="2000" b="0">
              <a:solidFill>
                <a:schemeClr val="tx1"/>
              </a:solidFill>
              <a:latin typeface="Georgia" panose="02040502050405020303" pitchFamily="18" charset="0"/>
            </a:endParaRPr>
          </a:p>
          <a:p>
            <a:pPr marL="598216" indent="-457200">
              <a:spcBef>
                <a:spcPts val="600"/>
              </a:spcBef>
              <a:buFont typeface="Arial" panose="020B0604020202020204" pitchFamily="34" charset="0"/>
              <a:buChar char="•"/>
            </a:pPr>
            <a:endParaRPr lang="en-US" sz="2000" b="0">
              <a:solidFill>
                <a:schemeClr val="tx1"/>
              </a:solidFill>
              <a:latin typeface="Georgia" panose="02040502050405020303" pitchFamily="18" charset="0"/>
            </a:endParaRPr>
          </a:p>
          <a:p>
            <a:pPr marL="598216" indent="-457200">
              <a:spcBef>
                <a:spcPts val="600"/>
              </a:spcBef>
              <a:buFont typeface="Arial" panose="020B0604020202020204" pitchFamily="34" charset="0"/>
              <a:buChar char="•"/>
            </a:pPr>
            <a:r>
              <a:rPr lang="en-US" sz="2000" b="0">
                <a:solidFill>
                  <a:schemeClr val="tx1"/>
                </a:solidFill>
                <a:latin typeface="Georgia" panose="02040502050405020303" pitchFamily="18" charset="0"/>
              </a:rPr>
              <a:t>Develop one stop recommender platforms</a:t>
            </a:r>
          </a:p>
          <a:p>
            <a:pPr marL="598216" indent="-457200">
              <a:spcBef>
                <a:spcPts val="600"/>
              </a:spcBef>
              <a:buFont typeface="Arial" panose="020B0604020202020204" pitchFamily="34" charset="0"/>
              <a:buChar char="•"/>
            </a:pPr>
            <a:endParaRPr lang="en-US" sz="2000" b="0">
              <a:solidFill>
                <a:schemeClr val="tx1"/>
              </a:solidFill>
              <a:latin typeface="Georgia" panose="02040502050405020303" pitchFamily="18" charset="0"/>
            </a:endParaRPr>
          </a:p>
        </p:txBody>
      </p:sp>
      <p:sp>
        <p:nvSpPr>
          <p:cNvPr id="4" name="Slide Number Placeholder 3"/>
          <p:cNvSpPr>
            <a:spLocks noGrp="1"/>
          </p:cNvSpPr>
          <p:nvPr>
            <p:ph type="sldNum" sz="quarter" idx="11"/>
          </p:nvPr>
        </p:nvSpPr>
        <p:spPr/>
        <p:txBody>
          <a:bodyPr/>
          <a:lstStyle/>
          <a:p>
            <a:fld id="{4FAB73BC-B049-4115-A692-8D63A059BFB8}" type="slidenum">
              <a:rPr lang="en-US" sz="1400" smtClean="0"/>
              <a:t>24</a:t>
            </a:fld>
            <a:endParaRPr lang="en-US" sz="1400"/>
          </a:p>
        </p:txBody>
      </p:sp>
      <p:sp>
        <p:nvSpPr>
          <p:cNvPr id="7"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US">
                <a:solidFill>
                  <a:srgbClr val="002060"/>
                </a:solidFill>
                <a:latin typeface="Georgia" pitchFamily="18" charset="0"/>
              </a:rPr>
              <a:t>Impact</a:t>
            </a:r>
          </a:p>
        </p:txBody>
      </p:sp>
      <p:graphicFrame>
        <p:nvGraphicFramePr>
          <p:cNvPr id="5" name="Table 4">
            <a:extLst>
              <a:ext uri="{FF2B5EF4-FFF2-40B4-BE49-F238E27FC236}">
                <a16:creationId xmlns:a16="http://schemas.microsoft.com/office/drawing/2014/main" id="{E3E2EEA8-2630-465C-85D8-C699D4F0BD0D}"/>
              </a:ext>
            </a:extLst>
          </p:cNvPr>
          <p:cNvGraphicFramePr>
            <a:graphicFrameLocks noGrp="1"/>
          </p:cNvGraphicFramePr>
          <p:nvPr>
            <p:extLst>
              <p:ext uri="{D42A27DB-BD31-4B8C-83A1-F6EECF244321}">
                <p14:modId xmlns:p14="http://schemas.microsoft.com/office/powerpoint/2010/main" val="4273133417"/>
              </p:ext>
            </p:extLst>
          </p:nvPr>
        </p:nvGraphicFramePr>
        <p:xfrm>
          <a:off x="2048199" y="2018322"/>
          <a:ext cx="5836089" cy="985073"/>
        </p:xfrm>
        <a:graphic>
          <a:graphicData uri="http://schemas.openxmlformats.org/drawingml/2006/table">
            <a:tbl>
              <a:tblPr firstRow="1" firstCol="1" bandRow="1">
                <a:tableStyleId>{21E4AEA4-8DFA-4A89-87EB-49C32662AFE0}</a:tableStyleId>
              </a:tblPr>
              <a:tblGrid>
                <a:gridCol w="1254045">
                  <a:extLst>
                    <a:ext uri="{9D8B030D-6E8A-4147-A177-3AD203B41FA5}">
                      <a16:colId xmlns:a16="http://schemas.microsoft.com/office/drawing/2014/main" val="20000"/>
                    </a:ext>
                  </a:extLst>
                </a:gridCol>
                <a:gridCol w="1043584">
                  <a:extLst>
                    <a:ext uri="{9D8B030D-6E8A-4147-A177-3AD203B41FA5}">
                      <a16:colId xmlns:a16="http://schemas.microsoft.com/office/drawing/2014/main" val="20001"/>
                    </a:ext>
                  </a:extLst>
                </a:gridCol>
                <a:gridCol w="1114425">
                  <a:extLst>
                    <a:ext uri="{9D8B030D-6E8A-4147-A177-3AD203B41FA5}">
                      <a16:colId xmlns:a16="http://schemas.microsoft.com/office/drawing/2014/main" val="20002"/>
                    </a:ext>
                  </a:extLst>
                </a:gridCol>
                <a:gridCol w="1200150">
                  <a:extLst>
                    <a:ext uri="{9D8B030D-6E8A-4147-A177-3AD203B41FA5}">
                      <a16:colId xmlns:a16="http://schemas.microsoft.com/office/drawing/2014/main" val="20003"/>
                    </a:ext>
                  </a:extLst>
                </a:gridCol>
                <a:gridCol w="1223885">
                  <a:extLst>
                    <a:ext uri="{9D8B030D-6E8A-4147-A177-3AD203B41FA5}">
                      <a16:colId xmlns:a16="http://schemas.microsoft.com/office/drawing/2014/main" val="20004"/>
                    </a:ext>
                  </a:extLst>
                </a:gridCol>
              </a:tblGrid>
              <a:tr h="321089">
                <a:tc>
                  <a:txBody>
                    <a:bodyPr/>
                    <a:lstStyle/>
                    <a:p>
                      <a:pPr algn="ctr" fontAlgn="ctr"/>
                      <a:endParaRPr lang="en-AU" sz="1400" b="1" i="0" u="none" strike="noStrike">
                        <a:solidFill>
                          <a:srgbClr val="000000"/>
                        </a:solidFill>
                        <a:effectLst/>
                        <a:latin typeface="Georgia" pitchFamily="18" charset="0"/>
                      </a:endParaRPr>
                    </a:p>
                  </a:txBody>
                  <a:tcPr marL="7620" marR="7620" marT="7620" marB="0" anchor="ctr"/>
                </a:tc>
                <a:tc>
                  <a:txBody>
                    <a:bodyPr/>
                    <a:lstStyle/>
                    <a:p>
                      <a:pPr algn="ctr" fontAlgn="ctr"/>
                      <a:r>
                        <a:rPr lang="en-AU" sz="1400" u="none" strike="noStrike">
                          <a:effectLst/>
                        </a:rPr>
                        <a:t>TimePop</a:t>
                      </a:r>
                      <a:endParaRPr lang="en-AU" sz="1400" b="1" i="0" u="none" strike="noStrike">
                        <a:solidFill>
                          <a:srgbClr val="002060"/>
                        </a:solidFill>
                        <a:effectLst/>
                        <a:latin typeface="Georgia" pitchFamily="18" charset="0"/>
                      </a:endParaRPr>
                    </a:p>
                  </a:txBody>
                  <a:tcPr marL="7620" marR="7620" marT="7620" marB="0" anchor="ctr"/>
                </a:tc>
                <a:tc>
                  <a:txBody>
                    <a:bodyPr/>
                    <a:lstStyle/>
                    <a:p>
                      <a:pPr algn="ctr" fontAlgn="ctr"/>
                      <a:r>
                        <a:rPr lang="en-AU" sz="1400" u="none" strike="noStrike">
                          <a:effectLst/>
                        </a:rPr>
                        <a:t>TimeMF</a:t>
                      </a:r>
                      <a:endParaRPr lang="en-AU" sz="1400" b="1" i="0" u="none" strike="noStrike">
                        <a:solidFill>
                          <a:srgbClr val="002060"/>
                        </a:solidFill>
                        <a:effectLst/>
                        <a:latin typeface="Georgia" pitchFamily="18" charset="0"/>
                      </a:endParaRPr>
                    </a:p>
                  </a:txBody>
                  <a:tcPr marL="7620" marR="7620" marT="7620" marB="0" anchor="ctr"/>
                </a:tc>
                <a:tc>
                  <a:txBody>
                    <a:bodyPr/>
                    <a:lstStyle/>
                    <a:p>
                      <a:pPr algn="ctr" fontAlgn="ctr"/>
                      <a:r>
                        <a:rPr lang="en-AU" sz="1400" u="none" strike="noStrike">
                          <a:effectLst/>
                        </a:rPr>
                        <a:t>Unified</a:t>
                      </a:r>
                      <a:endParaRPr lang="en-AU" sz="1400" b="1" i="0" u="none" strike="noStrike">
                        <a:solidFill>
                          <a:srgbClr val="002060"/>
                        </a:solidFill>
                        <a:effectLst/>
                        <a:latin typeface="Georgia" pitchFamily="18" charset="0"/>
                      </a:endParaRPr>
                    </a:p>
                  </a:txBody>
                  <a:tcPr marL="7620" marR="7620" marT="7620" marB="0" anchor="ctr"/>
                </a:tc>
                <a:tc>
                  <a:txBody>
                    <a:bodyPr/>
                    <a:lstStyle/>
                    <a:p>
                      <a:pPr algn="ctr" fontAlgn="ctr"/>
                      <a:r>
                        <a:rPr lang="en-AU" sz="1400" u="none" strike="noStrike">
                          <a:effectLst/>
                        </a:rPr>
                        <a:t>Proposed</a:t>
                      </a:r>
                      <a:endParaRPr lang="en-AU" sz="1400" b="1" i="0" u="none" strike="noStrike">
                        <a:solidFill>
                          <a:srgbClr val="002060"/>
                        </a:solidFill>
                        <a:effectLst/>
                        <a:latin typeface="Georgia" pitchFamily="18" charset="0"/>
                      </a:endParaRPr>
                    </a:p>
                  </a:txBody>
                  <a:tcPr marL="7620" marR="7620" marT="7620" marB="0" anchor="ctr"/>
                </a:tc>
                <a:extLst>
                  <a:ext uri="{0D108BD9-81ED-4DB2-BD59-A6C34878D82A}">
                    <a16:rowId xmlns:a16="http://schemas.microsoft.com/office/drawing/2014/main" val="10000"/>
                  </a:ext>
                </a:extLst>
              </a:tr>
              <a:tr h="331992">
                <a:tc>
                  <a:txBody>
                    <a:bodyPr/>
                    <a:lstStyle/>
                    <a:p>
                      <a:pPr algn="ctr" fontAlgn="ctr"/>
                      <a:r>
                        <a:rPr lang="en-AU" sz="1400" u="none" strike="noStrike">
                          <a:effectLst/>
                        </a:rPr>
                        <a:t>Diversity</a:t>
                      </a:r>
                      <a:endParaRPr lang="en-AU" sz="1200" b="1" i="0" u="none" strike="noStrike">
                        <a:solidFill>
                          <a:srgbClr val="000000"/>
                        </a:solidFill>
                        <a:effectLst/>
                        <a:latin typeface="Georgia" pitchFamily="18" charset="0"/>
                      </a:endParaRPr>
                    </a:p>
                  </a:txBody>
                  <a:tcPr marL="7620" marR="7620" marT="7620" marB="0" anchor="ctr"/>
                </a:tc>
                <a:tc>
                  <a:txBody>
                    <a:bodyPr/>
                    <a:lstStyle/>
                    <a:p>
                      <a:pPr algn="ctr" fontAlgn="ctr"/>
                      <a:r>
                        <a:rPr lang="en-AU" sz="1400" u="none" strike="noStrike">
                          <a:effectLst/>
                        </a:rPr>
                        <a:t>0.6823</a:t>
                      </a:r>
                      <a:endParaRPr lang="en-AU" sz="1400" b="0" i="0" u="none" strike="noStrike">
                        <a:solidFill>
                          <a:srgbClr val="000000"/>
                        </a:solidFill>
                        <a:effectLst/>
                        <a:latin typeface="Georgia" pitchFamily="18" charset="0"/>
                      </a:endParaRPr>
                    </a:p>
                  </a:txBody>
                  <a:tcPr marL="7620" marR="7620" marT="7620" marB="0" anchor="ctr"/>
                </a:tc>
                <a:tc>
                  <a:txBody>
                    <a:bodyPr/>
                    <a:lstStyle/>
                    <a:p>
                      <a:pPr algn="ctr" fontAlgn="ctr"/>
                      <a:r>
                        <a:rPr lang="en-AU" sz="1400" u="none" strike="noStrike">
                          <a:effectLst/>
                        </a:rPr>
                        <a:t>0.6686</a:t>
                      </a:r>
                      <a:endParaRPr lang="en-AU" sz="1400" b="0" i="0" u="none" strike="noStrike">
                        <a:solidFill>
                          <a:srgbClr val="000000"/>
                        </a:solidFill>
                        <a:effectLst/>
                        <a:latin typeface="Georgia" pitchFamily="18" charset="0"/>
                      </a:endParaRPr>
                    </a:p>
                  </a:txBody>
                  <a:tcPr marL="7620" marR="7620" marT="7620" marB="0" anchor="ctr"/>
                </a:tc>
                <a:tc>
                  <a:txBody>
                    <a:bodyPr/>
                    <a:lstStyle/>
                    <a:p>
                      <a:pPr algn="ctr" fontAlgn="ctr"/>
                      <a:r>
                        <a:rPr lang="en-AU" sz="1400" u="none" strike="noStrike">
                          <a:effectLst/>
                        </a:rPr>
                        <a:t>0.7265</a:t>
                      </a:r>
                      <a:endParaRPr lang="en-AU" sz="1400" b="0" i="0" u="none" strike="noStrike">
                        <a:solidFill>
                          <a:srgbClr val="000000"/>
                        </a:solidFill>
                        <a:effectLst/>
                        <a:latin typeface="Georgia" pitchFamily="18" charset="0"/>
                      </a:endParaRPr>
                    </a:p>
                  </a:txBody>
                  <a:tcPr marL="7620" marR="7620" marT="7620" marB="0" anchor="ctr"/>
                </a:tc>
                <a:tc>
                  <a:txBody>
                    <a:bodyPr/>
                    <a:lstStyle/>
                    <a:p>
                      <a:pPr algn="ctr" fontAlgn="ctr"/>
                      <a:r>
                        <a:rPr lang="en-AU" sz="1400" b="1" u="none" strike="noStrike">
                          <a:effectLst/>
                        </a:rPr>
                        <a:t>0.7423</a:t>
                      </a:r>
                      <a:endParaRPr lang="en-AU" sz="1400" b="1" i="0" u="none" strike="noStrike">
                        <a:solidFill>
                          <a:srgbClr val="000000"/>
                        </a:solidFill>
                        <a:effectLst/>
                        <a:latin typeface="Georgia" pitchFamily="18" charset="0"/>
                      </a:endParaRPr>
                    </a:p>
                  </a:txBody>
                  <a:tcPr marL="7620" marR="7620" marT="7620" marB="0" anchor="ctr"/>
                </a:tc>
                <a:extLst>
                  <a:ext uri="{0D108BD9-81ED-4DB2-BD59-A6C34878D82A}">
                    <a16:rowId xmlns:a16="http://schemas.microsoft.com/office/drawing/2014/main" val="10001"/>
                  </a:ext>
                </a:extLst>
              </a:tr>
              <a:tr h="331992">
                <a:tc>
                  <a:txBody>
                    <a:bodyPr/>
                    <a:lstStyle/>
                    <a:p>
                      <a:pPr algn="ctr" fontAlgn="ctr"/>
                      <a:r>
                        <a:rPr lang="en-AU" sz="1400" u="none" strike="noStrike">
                          <a:effectLst/>
                        </a:rPr>
                        <a:t>Novelty</a:t>
                      </a:r>
                      <a:endParaRPr lang="en-AU" sz="1400" b="1" i="0" u="none" strike="noStrike">
                        <a:solidFill>
                          <a:srgbClr val="000000"/>
                        </a:solidFill>
                        <a:effectLst/>
                        <a:latin typeface="Georgia" pitchFamily="18" charset="0"/>
                      </a:endParaRPr>
                    </a:p>
                  </a:txBody>
                  <a:tcPr marL="7620" marR="7620" marT="7620" marB="0" anchor="ctr"/>
                </a:tc>
                <a:tc>
                  <a:txBody>
                    <a:bodyPr/>
                    <a:lstStyle/>
                    <a:p>
                      <a:pPr algn="ctr" fontAlgn="ctr"/>
                      <a:r>
                        <a:rPr lang="en-AU" sz="1400" u="none" strike="noStrike">
                          <a:effectLst/>
                        </a:rPr>
                        <a:t>0.0159</a:t>
                      </a:r>
                      <a:endParaRPr lang="en-AU" sz="1400" b="0" i="0" u="none" strike="noStrike">
                        <a:solidFill>
                          <a:srgbClr val="000000"/>
                        </a:solidFill>
                        <a:effectLst/>
                        <a:latin typeface="Georgia" pitchFamily="18" charset="0"/>
                      </a:endParaRPr>
                    </a:p>
                  </a:txBody>
                  <a:tcPr marL="7620" marR="7620" marT="7620" marB="0" anchor="ctr"/>
                </a:tc>
                <a:tc>
                  <a:txBody>
                    <a:bodyPr/>
                    <a:lstStyle/>
                    <a:p>
                      <a:pPr algn="ctr" fontAlgn="ctr"/>
                      <a:r>
                        <a:rPr lang="en-AU" sz="1400" u="none" strike="noStrike">
                          <a:effectLst/>
                        </a:rPr>
                        <a:t>0.0151</a:t>
                      </a:r>
                      <a:endParaRPr lang="en-AU" sz="1400" b="0" i="0" u="none" strike="noStrike">
                        <a:solidFill>
                          <a:srgbClr val="000000"/>
                        </a:solidFill>
                        <a:effectLst/>
                        <a:latin typeface="Georgia" pitchFamily="18" charset="0"/>
                      </a:endParaRPr>
                    </a:p>
                  </a:txBody>
                  <a:tcPr marL="7620" marR="7620" marT="7620" marB="0" anchor="ctr"/>
                </a:tc>
                <a:tc>
                  <a:txBody>
                    <a:bodyPr/>
                    <a:lstStyle/>
                    <a:p>
                      <a:pPr algn="ctr" fontAlgn="ctr"/>
                      <a:r>
                        <a:rPr lang="en-AU" sz="1400" u="none" strike="noStrike">
                          <a:effectLst/>
                        </a:rPr>
                        <a:t>0.0187</a:t>
                      </a:r>
                      <a:endParaRPr lang="en-AU" sz="1400" b="0" i="0" u="none" strike="noStrike">
                        <a:solidFill>
                          <a:srgbClr val="000000"/>
                        </a:solidFill>
                        <a:effectLst/>
                        <a:latin typeface="Georgia" pitchFamily="18" charset="0"/>
                      </a:endParaRPr>
                    </a:p>
                  </a:txBody>
                  <a:tcPr marL="7620" marR="7620" marT="7620" marB="0" anchor="ctr"/>
                </a:tc>
                <a:tc>
                  <a:txBody>
                    <a:bodyPr/>
                    <a:lstStyle/>
                    <a:p>
                      <a:pPr algn="ctr" fontAlgn="ctr"/>
                      <a:r>
                        <a:rPr lang="en-AU" sz="1400" b="1" u="none" strike="noStrike">
                          <a:effectLst/>
                        </a:rPr>
                        <a:t>0.0209</a:t>
                      </a:r>
                      <a:endParaRPr lang="en-AU" sz="1400" b="1" i="0" u="none" strike="noStrike">
                        <a:solidFill>
                          <a:srgbClr val="000000"/>
                        </a:solidFill>
                        <a:effectLst/>
                        <a:latin typeface="Georgia" pitchFamily="18" charset="0"/>
                      </a:endParaRPr>
                    </a:p>
                  </a:txBody>
                  <a:tcPr marL="7620" marR="7620" marT="7620" marB="0" anchor="ctr"/>
                </a:tc>
                <a:extLst>
                  <a:ext uri="{0D108BD9-81ED-4DB2-BD59-A6C34878D82A}">
                    <a16:rowId xmlns:a16="http://schemas.microsoft.com/office/drawing/2014/main" val="351173681"/>
                  </a:ext>
                </a:extLst>
              </a:tr>
            </a:tbl>
          </a:graphicData>
        </a:graphic>
      </p:graphicFrame>
      <p:pic>
        <p:nvPicPr>
          <p:cNvPr id="1026" name="Picture 2" descr="Related image">
            <a:extLst>
              <a:ext uri="{FF2B5EF4-FFF2-40B4-BE49-F238E27FC236}">
                <a16:creationId xmlns:a16="http://schemas.microsoft.com/office/drawing/2014/main" id="{97089C05-547F-44EC-AD3E-9CCB43E0DC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6649" y="4304981"/>
            <a:ext cx="3291384" cy="1839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071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8" name="Picture 6" descr="http://www3.canyons.edu/Offices/PIO/CanyonsPAC/Resources/q%26a_icon.png"/>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42428" y="2640378"/>
            <a:ext cx="3259145" cy="185493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1"/>
          </p:nvPr>
        </p:nvSpPr>
        <p:spPr/>
        <p:txBody>
          <a:bodyPr/>
          <a:lstStyle/>
          <a:p>
            <a:fld id="{4FAB73BC-B049-4115-A692-8D63A059BFB8}" type="slidenum">
              <a:rPr lang="en-US" sz="1400" smtClean="0"/>
              <a:t>25</a:t>
            </a:fld>
            <a:endParaRPr lang="en-US" sz="1400"/>
          </a:p>
        </p:txBody>
      </p:sp>
      <p:sp>
        <p:nvSpPr>
          <p:cNvPr id="6" name="Title 1"/>
          <p:cNvSpPr>
            <a:spLocks noGrp="1"/>
          </p:cNvSpPr>
          <p:nvPr>
            <p:ph type="title"/>
          </p:nvPr>
        </p:nvSpPr>
        <p:spPr>
          <a:xfrm>
            <a:off x="1312618" y="630282"/>
            <a:ext cx="6518763" cy="1143717"/>
          </a:xfrm>
        </p:spPr>
        <p:txBody>
          <a:bodyPr/>
          <a:lstStyle/>
          <a:p>
            <a:pPr algn="ctr"/>
            <a:r>
              <a:rPr lang="en-US" sz="4400">
                <a:solidFill>
                  <a:srgbClr val="002060"/>
                </a:solidFill>
                <a:latin typeface="Georgia" pitchFamily="18" charset="0"/>
              </a:rPr>
              <a:t>Thank You</a:t>
            </a:r>
          </a:p>
        </p:txBody>
      </p:sp>
      <p:sp>
        <p:nvSpPr>
          <p:cNvPr id="2" name="Rectangle 1">
            <a:extLst>
              <a:ext uri="{FF2B5EF4-FFF2-40B4-BE49-F238E27FC236}">
                <a16:creationId xmlns:a16="http://schemas.microsoft.com/office/drawing/2014/main" id="{3A5F342B-649B-491B-8779-0BF154875BFE}"/>
              </a:ext>
            </a:extLst>
          </p:cNvPr>
          <p:cNvSpPr/>
          <p:nvPr/>
        </p:nvSpPr>
        <p:spPr>
          <a:xfrm>
            <a:off x="601579" y="5377487"/>
            <a:ext cx="8235001" cy="923330"/>
          </a:xfrm>
          <a:prstGeom prst="rect">
            <a:avLst/>
          </a:prstGeom>
        </p:spPr>
        <p:txBody>
          <a:bodyPr wrap="square">
            <a:spAutoFit/>
          </a:bodyPr>
          <a:lstStyle/>
          <a:p>
            <a:r>
              <a:rPr lang="en-US"/>
              <a:t>Perera, Dilruk, and Roger Zimmermann. "Exploring the use of Time-Dependent Cross-Network Information for Personalized Recommendations." </a:t>
            </a:r>
            <a:r>
              <a:rPr lang="en-US" i="1"/>
              <a:t>Proceedings of the 2017 ACM on Multimedia Conference</a:t>
            </a:r>
            <a:r>
              <a:rPr lang="en-US"/>
              <a:t>. ACM, 2017.</a:t>
            </a:r>
          </a:p>
        </p:txBody>
      </p:sp>
    </p:spTree>
    <p:extLst>
      <p:ext uri="{BB962C8B-B14F-4D97-AF65-F5344CB8AC3E}">
        <p14:creationId xmlns:p14="http://schemas.microsoft.com/office/powerpoint/2010/main" val="1701619982"/>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8647" y="1144773"/>
            <a:ext cx="8098155" cy="4208278"/>
          </a:xfrm>
        </p:spPr>
        <p:txBody>
          <a:bodyPr>
            <a:noAutofit/>
          </a:bodyPr>
          <a:lstStyle/>
          <a:p>
            <a:pPr algn="just">
              <a:lnSpc>
                <a:spcPct val="120000"/>
              </a:lnSpc>
              <a:spcBef>
                <a:spcPts val="600"/>
              </a:spcBef>
              <a:buClr>
                <a:srgbClr val="1CADE4"/>
              </a:buClr>
              <a:defRPr/>
            </a:pPr>
            <a:r>
              <a:rPr lang="en-AU" sz="1100" b="0">
                <a:solidFill>
                  <a:schemeClr val="tx1"/>
                </a:solidFill>
                <a:latin typeface="Georgia" pitchFamily="18" charset="0"/>
                <a:cs typeface="Calibri" pitchFamily="34" charset="0"/>
              </a:rPr>
              <a:t>[1] Cui, P., Wang, Z. and Su, Z., 2014, November. What videos are similar with you?: Learning a common attributed representation for video recommendation. In Proceedings of the 22nd ACM international conference on Multimedia (pp. 597-606). ACM.</a:t>
            </a:r>
          </a:p>
          <a:p>
            <a:pPr algn="just">
              <a:lnSpc>
                <a:spcPct val="120000"/>
              </a:lnSpc>
              <a:spcBef>
                <a:spcPts val="600"/>
              </a:spcBef>
              <a:buClr>
                <a:srgbClr val="1CADE4"/>
              </a:buClr>
              <a:defRPr/>
            </a:pPr>
            <a:r>
              <a:rPr lang="en-AU" sz="1100" b="0">
                <a:solidFill>
                  <a:schemeClr val="tx1"/>
                </a:solidFill>
                <a:latin typeface="Georgia" pitchFamily="18" charset="0"/>
                <a:cs typeface="Calibri" pitchFamily="34" charset="0"/>
              </a:rPr>
              <a:t>[2] Koren, Y., 2010. Collaborative filtering with temporal dynamics. Communications of the ACM, 53(4), pp.89-97.</a:t>
            </a:r>
          </a:p>
          <a:p>
            <a:pPr lvl="0" algn="just">
              <a:lnSpc>
                <a:spcPct val="120000"/>
              </a:lnSpc>
              <a:spcBef>
                <a:spcPts val="600"/>
              </a:spcBef>
              <a:buClr>
                <a:srgbClr val="1CADE4"/>
              </a:buClr>
            </a:pPr>
            <a:r>
              <a:rPr lang="en-AU" sz="1100" b="0">
                <a:solidFill>
                  <a:schemeClr val="tx1"/>
                </a:solidFill>
                <a:latin typeface="Georgia" pitchFamily="18" charset="0"/>
                <a:cs typeface="Calibri" pitchFamily="34" charset="0"/>
              </a:rPr>
              <a:t>[3] Li, B., Zhu, X., Li, R., Zhang, C., Xue, X. and Wu, X., 2011. Cross-domain collaborative filtering over time. In proceedings of the 22nd international joint conference on artificial intelligence volume three (pp. 2293-2298). AAAI Press.</a:t>
            </a:r>
          </a:p>
          <a:p>
            <a:pPr lvl="0" algn="just">
              <a:lnSpc>
                <a:spcPct val="120000"/>
              </a:lnSpc>
              <a:spcBef>
                <a:spcPts val="600"/>
              </a:spcBef>
              <a:buClr>
                <a:srgbClr val="1CADE4"/>
              </a:buClr>
            </a:pPr>
            <a:r>
              <a:rPr lang="en-AU" sz="1100" b="0">
                <a:solidFill>
                  <a:schemeClr val="tx1"/>
                </a:solidFill>
                <a:latin typeface="Georgia" pitchFamily="18" charset="0"/>
                <a:cs typeface="Calibri" pitchFamily="34" charset="0"/>
              </a:rPr>
              <a:t>[4] Sang, J., Deng, Z., Lu, D. and Xu, C., 2015. Cross-OSN User Modeling by Homogeneous Behavior Quantification and Local Social Regularization. IEEE Transactions on Multimedia, 17(12), pp.2259-2270.</a:t>
            </a:r>
          </a:p>
          <a:p>
            <a:pPr lvl="0" algn="just">
              <a:lnSpc>
                <a:spcPct val="120000"/>
              </a:lnSpc>
              <a:spcBef>
                <a:spcPts val="600"/>
              </a:spcBef>
            </a:pPr>
            <a:r>
              <a:rPr lang="en-US" sz="1100" b="0">
                <a:solidFill>
                  <a:schemeClr val="tx1"/>
                </a:solidFill>
                <a:latin typeface="Georgia" pitchFamily="18" charset="0"/>
                <a:cs typeface="Calibri" pitchFamily="34" charset="0"/>
              </a:rPr>
              <a:t>[5] Yan, M., Sang, J., Xu, C. and Hossain, M.S., 2016. A Unified Video Recommendation by Cross-Network User Modeling. ACM Transactions on Multimedia Computing, Communications, and Applications (TOMM), 12(4), p.53. </a:t>
            </a:r>
          </a:p>
          <a:p>
            <a:pPr algn="just">
              <a:lnSpc>
                <a:spcPct val="120000"/>
              </a:lnSpc>
              <a:spcBef>
                <a:spcPts val="600"/>
              </a:spcBef>
            </a:pPr>
            <a:r>
              <a:rPr lang="en-US" sz="1100" b="0">
                <a:solidFill>
                  <a:schemeClr val="tx1"/>
                </a:solidFill>
                <a:latin typeface="Georgia" pitchFamily="18" charset="0"/>
                <a:cs typeface="Calibri" pitchFamily="34" charset="0"/>
              </a:rPr>
              <a:t>[6] Yan, M., Sang, J. and Xu, C., 2015. Unified YouTube video recommendation via cross-network collaboration. In Proceedings of the 5th ACM on International Conference on Multimedia Retrieval (pp. 19-26). ACM. </a:t>
            </a:r>
          </a:p>
          <a:p>
            <a:pPr algn="just">
              <a:lnSpc>
                <a:spcPct val="120000"/>
              </a:lnSpc>
              <a:spcBef>
                <a:spcPts val="600"/>
              </a:spcBef>
            </a:pPr>
            <a:r>
              <a:rPr lang="en-AU" sz="1100" b="0">
                <a:solidFill>
                  <a:schemeClr val="tx1"/>
                </a:solidFill>
                <a:latin typeface="Georgia" pitchFamily="18" charset="0"/>
                <a:cs typeface="Calibri" pitchFamily="34" charset="0"/>
              </a:rPr>
              <a:t>[7] Deng, Z., Yan, M., Sang, J. and Xu, C., 2015. Twitter is faster: Personalized time-aware video recommendation from Twitter to YouTube. ACM Transactions on Multimedia Computing, Communications, and Applications (TOMM), 11(2), p.31. </a:t>
            </a:r>
          </a:p>
          <a:p>
            <a:pPr algn="just">
              <a:lnSpc>
                <a:spcPct val="120000"/>
              </a:lnSpc>
              <a:spcBef>
                <a:spcPts val="600"/>
              </a:spcBef>
            </a:pPr>
            <a:r>
              <a:rPr lang="en-US" sz="1100" b="0">
                <a:solidFill>
                  <a:schemeClr val="tx1"/>
                </a:solidFill>
                <a:latin typeface="Georgia" pitchFamily="18" charset="0"/>
                <a:cs typeface="Calibri" pitchFamily="34" charset="0"/>
              </a:rPr>
              <a:t>[8] Lim, B.H., Lu, D., Chen, T. and Kan, M.Y., 2015. # mytweet via Instagram: Exploring user behavior across multiple social networks. In 2015 IEEE/ACM International Conference on Advances in Social Networks Analysis and Mining (ASONAM) (pp.113-120). IEEE. </a:t>
            </a:r>
          </a:p>
          <a:p>
            <a:pPr algn="just">
              <a:lnSpc>
                <a:spcPct val="120000"/>
              </a:lnSpc>
              <a:spcBef>
                <a:spcPts val="600"/>
              </a:spcBef>
            </a:pPr>
            <a:r>
              <a:rPr lang="en-US" sz="1100" b="0">
                <a:solidFill>
                  <a:schemeClr val="tx1"/>
                </a:solidFill>
                <a:latin typeface="Georgia" pitchFamily="18" charset="0"/>
                <a:cs typeface="Calibri" pitchFamily="34" charset="0"/>
              </a:rPr>
              <a:t>[9] Yan, M., Sang, J. and Xu, C., 2014. Mining cross-network association for YouTube video promotion. In Proceedings of the 22nd ACM international conference on Multimedia (pp. 557-566). ACM. </a:t>
            </a:r>
          </a:p>
        </p:txBody>
      </p:sp>
      <p:sp>
        <p:nvSpPr>
          <p:cNvPr id="4" name="Slide Number Placeholder 3"/>
          <p:cNvSpPr>
            <a:spLocks noGrp="1"/>
          </p:cNvSpPr>
          <p:nvPr>
            <p:ph type="sldNum" sz="quarter" idx="11"/>
          </p:nvPr>
        </p:nvSpPr>
        <p:spPr/>
        <p:txBody>
          <a:bodyPr/>
          <a:lstStyle/>
          <a:p>
            <a:fld id="{4FAB73BC-B049-4115-A692-8D63A059BFB8}" type="slidenum">
              <a:rPr lang="en-US" sz="1400" smtClean="0"/>
              <a:t>26</a:t>
            </a:fld>
            <a:endParaRPr lang="en-US" sz="1400"/>
          </a:p>
        </p:txBody>
      </p:sp>
      <p:sp>
        <p:nvSpPr>
          <p:cNvPr id="6" name="Title 1"/>
          <p:cNvSpPr>
            <a:spLocks noGrp="1"/>
          </p:cNvSpPr>
          <p:nvPr>
            <p:ph type="title"/>
          </p:nvPr>
        </p:nvSpPr>
        <p:spPr>
          <a:xfrm>
            <a:off x="550499" y="287642"/>
            <a:ext cx="6518763" cy="1143717"/>
          </a:xfrm>
        </p:spPr>
        <p:txBody>
          <a:bodyPr/>
          <a:lstStyle/>
          <a:p>
            <a:r>
              <a:rPr lang="en-US">
                <a:solidFill>
                  <a:srgbClr val="002060"/>
                </a:solidFill>
                <a:latin typeface="Georgia" pitchFamily="18" charset="0"/>
              </a:rPr>
              <a:t>References</a:t>
            </a:r>
          </a:p>
        </p:txBody>
      </p:sp>
    </p:spTree>
    <p:extLst>
      <p:ext uri="{BB962C8B-B14F-4D97-AF65-F5344CB8AC3E}">
        <p14:creationId xmlns:p14="http://schemas.microsoft.com/office/powerpoint/2010/main" val="26098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4FAB73BC-B049-4115-A692-8D63A059BFB8}" type="slidenum">
              <a:rPr lang="en-US" sz="1400" smtClean="0"/>
              <a:t>27</a:t>
            </a:fld>
            <a:endParaRPr lang="en-US" sz="1400"/>
          </a:p>
        </p:txBody>
      </p:sp>
      <p:sp>
        <p:nvSpPr>
          <p:cNvPr id="6" name="Title 1"/>
          <p:cNvSpPr>
            <a:spLocks noGrp="1"/>
          </p:cNvSpPr>
          <p:nvPr>
            <p:ph type="title"/>
          </p:nvPr>
        </p:nvSpPr>
        <p:spPr>
          <a:xfrm>
            <a:off x="3293699" y="2545067"/>
            <a:ext cx="2478451" cy="1143717"/>
          </a:xfrm>
        </p:spPr>
        <p:txBody>
          <a:bodyPr/>
          <a:lstStyle/>
          <a:p>
            <a:r>
              <a:rPr lang="en-US">
                <a:solidFill>
                  <a:srgbClr val="002060"/>
                </a:solidFill>
                <a:latin typeface="Georgia" pitchFamily="18" charset="0"/>
              </a:rPr>
              <a:t>Appendices</a:t>
            </a:r>
          </a:p>
        </p:txBody>
      </p:sp>
    </p:spTree>
    <p:extLst>
      <p:ext uri="{BB962C8B-B14F-4D97-AF65-F5344CB8AC3E}">
        <p14:creationId xmlns:p14="http://schemas.microsoft.com/office/powerpoint/2010/main" val="1279068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Group 98">
            <a:extLst>
              <a:ext uri="{FF2B5EF4-FFF2-40B4-BE49-F238E27FC236}">
                <a16:creationId xmlns:a16="http://schemas.microsoft.com/office/drawing/2014/main" id="{88ABE3F2-2107-4D07-A044-FC52C0AB1F51}"/>
              </a:ext>
            </a:extLst>
          </p:cNvPr>
          <p:cNvGrpSpPr/>
          <p:nvPr/>
        </p:nvGrpSpPr>
        <p:grpSpPr>
          <a:xfrm>
            <a:off x="2808757" y="2259856"/>
            <a:ext cx="3668984" cy="1649111"/>
            <a:chOff x="2800851" y="2112376"/>
            <a:chExt cx="3668984" cy="1649111"/>
          </a:xfrm>
        </p:grpSpPr>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CEEC3361-23D0-4DA2-8554-829274406B1B}"/>
                    </a:ext>
                  </a:extLst>
                </p:cNvPr>
                <p:cNvSpPr txBox="1"/>
                <p:nvPr/>
              </p:nvSpPr>
              <p:spPr>
                <a:xfrm>
                  <a:off x="2800851" y="2818695"/>
                  <a:ext cx="441146"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ea typeface="Cambria Math" panose="02040503050406030204" pitchFamily="18" charset="0"/>
                          </a:rPr>
                          <m:t>≈</m:t>
                        </m:r>
                      </m:oMath>
                    </m:oMathPara>
                  </a14:m>
                  <a:endParaRPr lang="en-US"/>
                </a:p>
              </p:txBody>
            </p:sp>
          </mc:Choice>
          <mc:Fallback xmlns="">
            <p:sp>
              <p:nvSpPr>
                <p:cNvPr id="100" name="TextBox 99">
                  <a:extLst>
                    <a:ext uri="{FF2B5EF4-FFF2-40B4-BE49-F238E27FC236}">
                      <a16:creationId xmlns:a16="http://schemas.microsoft.com/office/drawing/2014/main" id="{CEEC3361-23D0-4DA2-8554-829274406B1B}"/>
                    </a:ext>
                  </a:extLst>
                </p:cNvPr>
                <p:cNvSpPr txBox="1">
                  <a:spLocks noRot="1" noChangeAspect="1" noMove="1" noResize="1" noEditPoints="1" noAdjustHandles="1" noChangeArrowheads="1" noChangeShapeType="1" noTextEdit="1"/>
                </p:cNvSpPr>
                <p:nvPr/>
              </p:nvSpPr>
              <p:spPr>
                <a:xfrm>
                  <a:off x="2800851" y="2818695"/>
                  <a:ext cx="441146" cy="400110"/>
                </a:xfrm>
                <a:prstGeom prst="rect">
                  <a:avLst/>
                </a:prstGeom>
                <a:blipFill>
                  <a:blip r:embed="rId3"/>
                  <a:stretch>
                    <a:fillRect/>
                  </a:stretch>
                </a:blipFill>
              </p:spPr>
              <p:txBody>
                <a:bodyPr/>
                <a:lstStyle/>
                <a:p>
                  <a:r>
                    <a:rPr lang="en-US">
                      <a:noFill/>
                    </a:rPr>
                    <a:t> </a:t>
                  </a:r>
                </a:p>
              </p:txBody>
            </p:sp>
          </mc:Fallback>
        </mc:AlternateContent>
        <p:grpSp>
          <p:nvGrpSpPr>
            <p:cNvPr id="101" name="Group 100">
              <a:extLst>
                <a:ext uri="{FF2B5EF4-FFF2-40B4-BE49-F238E27FC236}">
                  <a16:creationId xmlns:a16="http://schemas.microsoft.com/office/drawing/2014/main" id="{DBA7EF53-E809-49E7-AD15-050B2C7E117E}"/>
                </a:ext>
              </a:extLst>
            </p:cNvPr>
            <p:cNvGrpSpPr/>
            <p:nvPr/>
          </p:nvGrpSpPr>
          <p:grpSpPr>
            <a:xfrm>
              <a:off x="4869286" y="2112376"/>
              <a:ext cx="1600549" cy="1443730"/>
              <a:chOff x="4869286" y="2112376"/>
              <a:chExt cx="1600549" cy="1443730"/>
            </a:xfrm>
          </p:grpSpPr>
          <p:pic>
            <p:nvPicPr>
              <p:cNvPr id="113" name="Picture 112">
                <a:extLst>
                  <a:ext uri="{FF2B5EF4-FFF2-40B4-BE49-F238E27FC236}">
                    <a16:creationId xmlns:a16="http://schemas.microsoft.com/office/drawing/2014/main" id="{04C347DB-D24A-40EA-8FC6-70819287783F}"/>
                  </a:ext>
                </a:extLst>
              </p:cNvPr>
              <p:cNvPicPr>
                <a:picLocks noChangeAspect="1"/>
              </p:cNvPicPr>
              <p:nvPr/>
            </p:nvPicPr>
            <p:blipFill>
              <a:blip r:embed="rId4">
                <a:duotone>
                  <a:prstClr val="black"/>
                  <a:srgbClr val="92D050">
                    <a:tint val="45000"/>
                    <a:satMod val="400000"/>
                  </a:srgbClr>
                </a:duotone>
              </a:blip>
              <a:stretch>
                <a:fillRect/>
              </a:stretch>
            </p:blipFill>
            <p:spPr>
              <a:xfrm>
                <a:off x="5190526" y="2750383"/>
                <a:ext cx="1268345" cy="465468"/>
              </a:xfrm>
              <a:prstGeom prst="rect">
                <a:avLst/>
              </a:prstGeom>
            </p:spPr>
          </p:pic>
          <p:grpSp>
            <p:nvGrpSpPr>
              <p:cNvPr id="114" name="Group 113">
                <a:extLst>
                  <a:ext uri="{FF2B5EF4-FFF2-40B4-BE49-F238E27FC236}">
                    <a16:creationId xmlns:a16="http://schemas.microsoft.com/office/drawing/2014/main" id="{1A1E2316-FA73-4DC2-B19B-30EEF00D14B1}"/>
                  </a:ext>
                </a:extLst>
              </p:cNvPr>
              <p:cNvGrpSpPr/>
              <p:nvPr/>
            </p:nvGrpSpPr>
            <p:grpSpPr>
              <a:xfrm>
                <a:off x="4869286" y="2112376"/>
                <a:ext cx="1600549" cy="1443730"/>
                <a:chOff x="4869286" y="2112376"/>
                <a:chExt cx="1600549" cy="1443730"/>
              </a:xfrm>
            </p:grpSpPr>
            <p:grpSp>
              <p:nvGrpSpPr>
                <p:cNvPr id="115" name="Group 114">
                  <a:extLst>
                    <a:ext uri="{FF2B5EF4-FFF2-40B4-BE49-F238E27FC236}">
                      <a16:creationId xmlns:a16="http://schemas.microsoft.com/office/drawing/2014/main" id="{BC7D29EA-FE67-4950-AD84-F983D5486B83}"/>
                    </a:ext>
                  </a:extLst>
                </p:cNvPr>
                <p:cNvGrpSpPr/>
                <p:nvPr/>
              </p:nvGrpSpPr>
              <p:grpSpPr>
                <a:xfrm>
                  <a:off x="4869286" y="2726879"/>
                  <a:ext cx="1600549" cy="829227"/>
                  <a:chOff x="6033944" y="5240630"/>
                  <a:chExt cx="1600549" cy="829227"/>
                </a:xfrm>
              </p:grpSpPr>
              <mc:AlternateContent xmlns:mc="http://schemas.openxmlformats.org/markup-compatibility/2006" xmlns:a14="http://schemas.microsoft.com/office/drawing/2010/main">
                <mc:Choice Requires="a14">
                  <p:sp>
                    <p:nvSpPr>
                      <p:cNvPr id="117" name="TextBox 116">
                        <a:extLst>
                          <a:ext uri="{FF2B5EF4-FFF2-40B4-BE49-F238E27FC236}">
                            <a16:creationId xmlns:a16="http://schemas.microsoft.com/office/drawing/2014/main" id="{7274F999-3771-41A0-B3A3-6C5E853CB3DE}"/>
                          </a:ext>
                        </a:extLst>
                      </p:cNvPr>
                      <p:cNvSpPr txBox="1"/>
                      <p:nvPr/>
                    </p:nvSpPr>
                    <p:spPr>
                      <a:xfrm>
                        <a:off x="6033944" y="5335360"/>
                        <a:ext cx="36003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B0F0"/>
                                  </a:solidFill>
                                  <a:latin typeface="Cambria Math" panose="02040503050406030204" pitchFamily="18" charset="0"/>
                                </a:rPr>
                                <m:t>𝐾</m:t>
                              </m:r>
                            </m:oMath>
                          </m:oMathPara>
                        </a14:m>
                        <a:endParaRPr lang="en-US" sz="1400"/>
                      </a:p>
                    </p:txBody>
                  </p:sp>
                </mc:Choice>
                <mc:Fallback xmlns="">
                  <p:sp>
                    <p:nvSpPr>
                      <p:cNvPr id="117" name="TextBox 116">
                        <a:extLst>
                          <a:ext uri="{FF2B5EF4-FFF2-40B4-BE49-F238E27FC236}">
                            <a16:creationId xmlns:a16="http://schemas.microsoft.com/office/drawing/2014/main" id="{7274F999-3771-41A0-B3A3-6C5E853CB3DE}"/>
                          </a:ext>
                        </a:extLst>
                      </p:cNvPr>
                      <p:cNvSpPr txBox="1">
                        <a:spLocks noRot="1" noChangeAspect="1" noMove="1" noResize="1" noEditPoints="1" noAdjustHandles="1" noChangeArrowheads="1" noChangeShapeType="1" noTextEdit="1"/>
                      </p:cNvSpPr>
                      <p:nvPr/>
                    </p:nvSpPr>
                    <p:spPr>
                      <a:xfrm>
                        <a:off x="6033944" y="5335360"/>
                        <a:ext cx="360035" cy="307777"/>
                      </a:xfrm>
                      <a:prstGeom prst="rect">
                        <a:avLst/>
                      </a:prstGeom>
                      <a:blipFill>
                        <a:blip r:embed="rId5"/>
                        <a:stretch>
                          <a:fillRect/>
                        </a:stretch>
                      </a:blipFill>
                    </p:spPr>
                    <p:txBody>
                      <a:bodyPr/>
                      <a:lstStyle/>
                      <a:p>
                        <a:r>
                          <a:rPr lang="en-US">
                            <a:noFill/>
                          </a:rPr>
                          <a:t> </a:t>
                        </a:r>
                      </a:p>
                    </p:txBody>
                  </p:sp>
                </mc:Fallback>
              </mc:AlternateContent>
              <p:grpSp>
                <p:nvGrpSpPr>
                  <p:cNvPr id="118" name="Group 117">
                    <a:extLst>
                      <a:ext uri="{FF2B5EF4-FFF2-40B4-BE49-F238E27FC236}">
                        <a16:creationId xmlns:a16="http://schemas.microsoft.com/office/drawing/2014/main" id="{588C6698-E41A-4289-869B-D82B710FF9D3}"/>
                      </a:ext>
                    </a:extLst>
                  </p:cNvPr>
                  <p:cNvGrpSpPr/>
                  <p:nvPr/>
                </p:nvGrpSpPr>
                <p:grpSpPr>
                  <a:xfrm>
                    <a:off x="6351382" y="5240630"/>
                    <a:ext cx="1283111" cy="515466"/>
                    <a:chOff x="6351382" y="5240630"/>
                    <a:chExt cx="1283111" cy="515466"/>
                  </a:xfrm>
                </p:grpSpPr>
                <p:sp>
                  <p:nvSpPr>
                    <p:cNvPr id="120" name="Left Bracket 119">
                      <a:extLst>
                        <a:ext uri="{FF2B5EF4-FFF2-40B4-BE49-F238E27FC236}">
                          <a16:creationId xmlns:a16="http://schemas.microsoft.com/office/drawing/2014/main" id="{B60445B4-E40A-43F8-9E6B-8BC6EFC0F1F0}"/>
                        </a:ext>
                      </a:extLst>
                    </p:cNvPr>
                    <p:cNvSpPr/>
                    <p:nvPr/>
                  </p:nvSpPr>
                  <p:spPr bwMode="auto">
                    <a:xfrm>
                      <a:off x="6351382" y="5245180"/>
                      <a:ext cx="139639" cy="510916"/>
                    </a:xfrm>
                    <a:prstGeom prst="leftBracke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21" name="Left Bracket 120">
                      <a:extLst>
                        <a:ext uri="{FF2B5EF4-FFF2-40B4-BE49-F238E27FC236}">
                          <a16:creationId xmlns:a16="http://schemas.microsoft.com/office/drawing/2014/main" id="{1BFDBA6E-07ED-47F3-96D4-23D346B0540E}"/>
                        </a:ext>
                      </a:extLst>
                    </p:cNvPr>
                    <p:cNvSpPr/>
                    <p:nvPr/>
                  </p:nvSpPr>
                  <p:spPr bwMode="auto">
                    <a:xfrm flipH="1">
                      <a:off x="7494854" y="5240630"/>
                      <a:ext cx="139639" cy="510916"/>
                    </a:xfrm>
                    <a:prstGeom prst="leftBracke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D998017C-B82E-4FA1-80AB-C9EEC07DCEB7}"/>
                          </a:ext>
                        </a:extLst>
                      </p:cNvPr>
                      <p:cNvSpPr txBox="1"/>
                      <p:nvPr/>
                    </p:nvSpPr>
                    <p:spPr>
                      <a:xfrm>
                        <a:off x="6792221" y="5762080"/>
                        <a:ext cx="38619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𝑀</m:t>
                              </m:r>
                            </m:oMath>
                          </m:oMathPara>
                        </a14:m>
                        <a:endParaRPr lang="en-US" sz="1400"/>
                      </a:p>
                    </p:txBody>
                  </p:sp>
                </mc:Choice>
                <mc:Fallback xmlns="">
                  <p:sp>
                    <p:nvSpPr>
                      <p:cNvPr id="119" name="TextBox 118">
                        <a:extLst>
                          <a:ext uri="{FF2B5EF4-FFF2-40B4-BE49-F238E27FC236}">
                            <a16:creationId xmlns:a16="http://schemas.microsoft.com/office/drawing/2014/main" id="{D998017C-B82E-4FA1-80AB-C9EEC07DCEB7}"/>
                          </a:ext>
                        </a:extLst>
                      </p:cNvPr>
                      <p:cNvSpPr txBox="1">
                        <a:spLocks noRot="1" noChangeAspect="1" noMove="1" noResize="1" noEditPoints="1" noAdjustHandles="1" noChangeArrowheads="1" noChangeShapeType="1" noTextEdit="1"/>
                      </p:cNvSpPr>
                      <p:nvPr/>
                    </p:nvSpPr>
                    <p:spPr>
                      <a:xfrm>
                        <a:off x="6792221" y="5762080"/>
                        <a:ext cx="386195" cy="307777"/>
                      </a:xfrm>
                      <a:prstGeom prst="rect">
                        <a:avLst/>
                      </a:prstGeom>
                      <a:blipFill>
                        <a:blip r:embed="rId6"/>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16" name="Text Box 2">
                      <a:extLst>
                        <a:ext uri="{FF2B5EF4-FFF2-40B4-BE49-F238E27FC236}">
                          <a16:creationId xmlns:a16="http://schemas.microsoft.com/office/drawing/2014/main" id="{DEFD7AE9-6F6B-4F02-B70A-276C8CDA674A}"/>
                        </a:ext>
                      </a:extLst>
                    </p:cNvPr>
                    <p:cNvSpPr txBox="1">
                      <a:spLocks noChangeArrowheads="1"/>
                    </p:cNvSpPr>
                    <p:nvPr/>
                  </p:nvSpPr>
                  <p:spPr bwMode="auto">
                    <a:xfrm>
                      <a:off x="5590778" y="2112376"/>
                      <a:ext cx="361687" cy="366793"/>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2000" i="1" smtClean="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t>𝑉</m:t>
                            </m:r>
                          </m:oMath>
                        </m:oMathPara>
                      </a14:m>
                      <a:endParaRPr lang="en-US">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116" name="Text Box 2">
                      <a:extLst>
                        <a:ext uri="{FF2B5EF4-FFF2-40B4-BE49-F238E27FC236}">
                          <a16:creationId xmlns:a16="http://schemas.microsoft.com/office/drawing/2014/main" id="{DEFD7AE9-6F6B-4F02-B70A-276C8CDA674A}"/>
                        </a:ext>
                      </a:extLst>
                    </p:cNvPr>
                    <p:cNvSpPr txBox="1">
                      <a:spLocks noRot="1" noChangeAspect="1" noMove="1" noResize="1" noEditPoints="1" noAdjustHandles="1" noChangeArrowheads="1" noChangeShapeType="1" noTextEdit="1"/>
                    </p:cNvSpPr>
                    <p:nvPr/>
                  </p:nvSpPr>
                  <p:spPr bwMode="auto">
                    <a:xfrm>
                      <a:off x="5590778" y="2112376"/>
                      <a:ext cx="361687" cy="366793"/>
                    </a:xfrm>
                    <a:prstGeom prst="rect">
                      <a:avLst/>
                    </a:prstGeom>
                    <a:blipFill>
                      <a:blip r:embed="rId7"/>
                      <a:stretch>
                        <a:fillRect/>
                      </a:stretch>
                    </a:blipFill>
                    <a:ln w="9525">
                      <a:noFill/>
                      <a:miter lim="800000"/>
                      <a:headEnd/>
                      <a:tailEnd/>
                    </a:ln>
                  </p:spPr>
                  <p:txBody>
                    <a:bodyPr/>
                    <a:lstStyle/>
                    <a:p>
                      <a:r>
                        <a:rPr lang="en-US">
                          <a:noFill/>
                        </a:rPr>
                        <a:t> </a:t>
                      </a:r>
                    </a:p>
                  </p:txBody>
                </p:sp>
              </mc:Fallback>
            </mc:AlternateContent>
          </p:grpSp>
        </p:grpSp>
        <p:grpSp>
          <p:nvGrpSpPr>
            <p:cNvPr id="102" name="Group 101">
              <a:extLst>
                <a:ext uri="{FF2B5EF4-FFF2-40B4-BE49-F238E27FC236}">
                  <a16:creationId xmlns:a16="http://schemas.microsoft.com/office/drawing/2014/main" id="{0BEFA5A4-29AF-49FA-820A-EC81B041F141}"/>
                </a:ext>
              </a:extLst>
            </p:cNvPr>
            <p:cNvGrpSpPr/>
            <p:nvPr/>
          </p:nvGrpSpPr>
          <p:grpSpPr>
            <a:xfrm>
              <a:off x="3355374" y="2119741"/>
              <a:ext cx="1504592" cy="1641746"/>
              <a:chOff x="3355374" y="2119741"/>
              <a:chExt cx="1504592" cy="1641746"/>
            </a:xfrm>
          </p:grpSpPr>
          <p:grpSp>
            <p:nvGrpSpPr>
              <p:cNvPr id="103" name="Group 102">
                <a:extLst>
                  <a:ext uri="{FF2B5EF4-FFF2-40B4-BE49-F238E27FC236}">
                    <a16:creationId xmlns:a16="http://schemas.microsoft.com/office/drawing/2014/main" id="{2A4AE385-FC99-4B53-96C4-31AE0EAB7F5C}"/>
                  </a:ext>
                </a:extLst>
              </p:cNvPr>
              <p:cNvGrpSpPr/>
              <p:nvPr/>
            </p:nvGrpSpPr>
            <p:grpSpPr>
              <a:xfrm>
                <a:off x="3355374" y="2119741"/>
                <a:ext cx="1504592" cy="1641746"/>
                <a:chOff x="4802339" y="4626231"/>
                <a:chExt cx="1504592" cy="1641746"/>
              </a:xfrm>
            </p:grpSpPr>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8B96C8F3-ACEB-47FF-9866-D2D1993B8549}"/>
                        </a:ext>
                      </a:extLst>
                    </p:cNvPr>
                    <p:cNvSpPr txBox="1"/>
                    <p:nvPr/>
                  </p:nvSpPr>
                  <p:spPr>
                    <a:xfrm>
                      <a:off x="5875403" y="5277800"/>
                      <a:ext cx="431528"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m:t>
                            </m:r>
                          </m:oMath>
                        </m:oMathPara>
                      </a14:m>
                      <a:endParaRPr lang="en-US"/>
                    </a:p>
                  </p:txBody>
                </p:sp>
              </mc:Choice>
              <mc:Fallback xmlns="">
                <p:sp>
                  <p:nvSpPr>
                    <p:cNvPr id="105" name="TextBox 104">
                      <a:extLst>
                        <a:ext uri="{FF2B5EF4-FFF2-40B4-BE49-F238E27FC236}">
                          <a16:creationId xmlns:a16="http://schemas.microsoft.com/office/drawing/2014/main" id="{8B96C8F3-ACEB-47FF-9866-D2D1993B8549}"/>
                        </a:ext>
                      </a:extLst>
                    </p:cNvPr>
                    <p:cNvSpPr txBox="1">
                      <a:spLocks noRot="1" noChangeAspect="1" noMove="1" noResize="1" noEditPoints="1" noAdjustHandles="1" noChangeArrowheads="1" noChangeShapeType="1" noTextEdit="1"/>
                    </p:cNvSpPr>
                    <p:nvPr/>
                  </p:nvSpPr>
                  <p:spPr>
                    <a:xfrm>
                      <a:off x="5875403" y="5277800"/>
                      <a:ext cx="431528" cy="400110"/>
                    </a:xfrm>
                    <a:prstGeom prst="rect">
                      <a:avLst/>
                    </a:prstGeom>
                    <a:blipFill>
                      <a:blip r:embed="rId8"/>
                      <a:stretch>
                        <a:fillRect/>
                      </a:stretch>
                    </a:blipFill>
                  </p:spPr>
                  <p:txBody>
                    <a:bodyPr/>
                    <a:lstStyle/>
                    <a:p>
                      <a:r>
                        <a:rPr lang="en-US">
                          <a:noFill/>
                        </a:rPr>
                        <a:t> </a:t>
                      </a:r>
                    </a:p>
                  </p:txBody>
                </p:sp>
              </mc:Fallback>
            </mc:AlternateContent>
            <p:grpSp>
              <p:nvGrpSpPr>
                <p:cNvPr id="106" name="Group 105">
                  <a:extLst>
                    <a:ext uri="{FF2B5EF4-FFF2-40B4-BE49-F238E27FC236}">
                      <a16:creationId xmlns:a16="http://schemas.microsoft.com/office/drawing/2014/main" id="{FEBB301E-4470-440C-870E-359C17115A52}"/>
                    </a:ext>
                  </a:extLst>
                </p:cNvPr>
                <p:cNvGrpSpPr/>
                <p:nvPr/>
              </p:nvGrpSpPr>
              <p:grpSpPr>
                <a:xfrm>
                  <a:off x="4802339" y="4626231"/>
                  <a:ext cx="935904" cy="1641746"/>
                  <a:chOff x="4802339" y="4626231"/>
                  <a:chExt cx="935904" cy="1641746"/>
                </a:xfrm>
              </p:grpSpPr>
              <p:grpSp>
                <p:nvGrpSpPr>
                  <p:cNvPr id="107" name="Group 106">
                    <a:extLst>
                      <a:ext uri="{FF2B5EF4-FFF2-40B4-BE49-F238E27FC236}">
                        <a16:creationId xmlns:a16="http://schemas.microsoft.com/office/drawing/2014/main" id="{13129DEB-6734-4D65-9A06-912ECE1FF7FC}"/>
                      </a:ext>
                    </a:extLst>
                  </p:cNvPr>
                  <p:cNvGrpSpPr/>
                  <p:nvPr/>
                </p:nvGrpSpPr>
                <p:grpSpPr>
                  <a:xfrm>
                    <a:off x="4802339" y="5045550"/>
                    <a:ext cx="909779" cy="1222427"/>
                    <a:chOff x="4817592" y="5052454"/>
                    <a:chExt cx="909779" cy="1222427"/>
                  </a:xfrm>
                </p:grpSpPr>
                <p:sp>
                  <p:nvSpPr>
                    <p:cNvPr id="109" name="Left Bracket 108">
                      <a:extLst>
                        <a:ext uri="{FF2B5EF4-FFF2-40B4-BE49-F238E27FC236}">
                          <a16:creationId xmlns:a16="http://schemas.microsoft.com/office/drawing/2014/main" id="{7594D916-0455-4984-BC7C-84ECAA1B90EA}"/>
                        </a:ext>
                      </a:extLst>
                    </p:cNvPr>
                    <p:cNvSpPr/>
                    <p:nvPr/>
                  </p:nvSpPr>
                  <p:spPr bwMode="auto">
                    <a:xfrm>
                      <a:off x="5177627" y="5060074"/>
                      <a:ext cx="115404" cy="941261"/>
                    </a:xfrm>
                    <a:prstGeom prst="leftBracke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10" name="Left Bracket 109">
                      <a:extLst>
                        <a:ext uri="{FF2B5EF4-FFF2-40B4-BE49-F238E27FC236}">
                          <a16:creationId xmlns:a16="http://schemas.microsoft.com/office/drawing/2014/main" id="{6BFC5596-48E8-40B3-A449-D78AAAAEE78B}"/>
                        </a:ext>
                      </a:extLst>
                    </p:cNvPr>
                    <p:cNvSpPr/>
                    <p:nvPr/>
                  </p:nvSpPr>
                  <p:spPr bwMode="auto">
                    <a:xfrm flipH="1">
                      <a:off x="5611967" y="5052454"/>
                      <a:ext cx="115404" cy="941261"/>
                    </a:xfrm>
                    <a:prstGeom prst="leftBracke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B3BBA686-60C9-4B92-B802-D94F7FB61FFC}"/>
                            </a:ext>
                          </a:extLst>
                        </p:cNvPr>
                        <p:cNvSpPr txBox="1"/>
                        <p:nvPr/>
                      </p:nvSpPr>
                      <p:spPr>
                        <a:xfrm>
                          <a:off x="5268234" y="5967104"/>
                          <a:ext cx="36003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B0F0"/>
                                    </a:solidFill>
                                    <a:latin typeface="Cambria Math" panose="02040503050406030204" pitchFamily="18" charset="0"/>
                                  </a:rPr>
                                  <m:t>𝐾</m:t>
                                </m:r>
                              </m:oMath>
                            </m:oMathPara>
                          </a14:m>
                          <a:endParaRPr lang="en-US" sz="1400"/>
                        </a:p>
                      </p:txBody>
                    </p:sp>
                  </mc:Choice>
                  <mc:Fallback xmlns="">
                    <p:sp>
                      <p:nvSpPr>
                        <p:cNvPr id="111" name="TextBox 110">
                          <a:extLst>
                            <a:ext uri="{FF2B5EF4-FFF2-40B4-BE49-F238E27FC236}">
                              <a16:creationId xmlns:a16="http://schemas.microsoft.com/office/drawing/2014/main" id="{B3BBA686-60C9-4B92-B802-D94F7FB61FFC}"/>
                            </a:ext>
                          </a:extLst>
                        </p:cNvPr>
                        <p:cNvSpPr txBox="1">
                          <a:spLocks noRot="1" noChangeAspect="1" noMove="1" noResize="1" noEditPoints="1" noAdjustHandles="1" noChangeArrowheads="1" noChangeShapeType="1" noTextEdit="1"/>
                        </p:cNvSpPr>
                        <p:nvPr/>
                      </p:nvSpPr>
                      <p:spPr>
                        <a:xfrm>
                          <a:off x="5268234" y="5967104"/>
                          <a:ext cx="360035" cy="307777"/>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4C5B9FE0-88AB-488D-AE80-41F7E8CFECF1}"/>
                            </a:ext>
                          </a:extLst>
                        </p:cNvPr>
                        <p:cNvSpPr txBox="1"/>
                        <p:nvPr/>
                      </p:nvSpPr>
                      <p:spPr>
                        <a:xfrm>
                          <a:off x="4817592" y="5369195"/>
                          <a:ext cx="36535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𝑁</m:t>
                                </m:r>
                              </m:oMath>
                            </m:oMathPara>
                          </a14:m>
                          <a:endParaRPr lang="en-US" sz="1400"/>
                        </a:p>
                      </p:txBody>
                    </p:sp>
                  </mc:Choice>
                  <mc:Fallback xmlns="">
                    <p:sp>
                      <p:nvSpPr>
                        <p:cNvPr id="112" name="TextBox 111">
                          <a:extLst>
                            <a:ext uri="{FF2B5EF4-FFF2-40B4-BE49-F238E27FC236}">
                              <a16:creationId xmlns:a16="http://schemas.microsoft.com/office/drawing/2014/main" id="{4C5B9FE0-88AB-488D-AE80-41F7E8CFECF1}"/>
                            </a:ext>
                          </a:extLst>
                        </p:cNvPr>
                        <p:cNvSpPr txBox="1">
                          <a:spLocks noRot="1" noChangeAspect="1" noMove="1" noResize="1" noEditPoints="1" noAdjustHandles="1" noChangeArrowheads="1" noChangeShapeType="1" noTextEdit="1"/>
                        </p:cNvSpPr>
                        <p:nvPr/>
                      </p:nvSpPr>
                      <p:spPr>
                        <a:xfrm>
                          <a:off x="4817592" y="5369195"/>
                          <a:ext cx="365356" cy="307777"/>
                        </a:xfrm>
                        <a:prstGeom prst="rect">
                          <a:avLst/>
                        </a:prstGeom>
                        <a:blipFill>
                          <a:blip r:embed="rId10"/>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08" name="Text Box 2">
                        <a:extLst>
                          <a:ext uri="{FF2B5EF4-FFF2-40B4-BE49-F238E27FC236}">
                            <a16:creationId xmlns:a16="http://schemas.microsoft.com/office/drawing/2014/main" id="{B0989694-6895-4B9B-B98C-2D0A15EA8420}"/>
                          </a:ext>
                        </a:extLst>
                      </p:cNvPr>
                      <p:cNvSpPr txBox="1">
                        <a:spLocks noChangeArrowheads="1"/>
                      </p:cNvSpPr>
                      <p:nvPr/>
                    </p:nvSpPr>
                    <p:spPr bwMode="auto">
                      <a:xfrm>
                        <a:off x="5242744" y="4626231"/>
                        <a:ext cx="495499" cy="309426"/>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2000" i="1" smtClean="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i="1">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t>𝑈</m:t>
                                  </m:r>
                                </m:e>
                                <m:sup>
                                  <m:r>
                                    <a:rPr lang="en-US" sz="2000" i="1">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t>𝑇</m:t>
                                  </m:r>
                                </m:sup>
                              </m:sSup>
                            </m:oMath>
                          </m:oMathPara>
                        </a14:m>
                        <a:endParaRPr lang="en-US" sz="20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108" name="Text Box 2">
                        <a:extLst>
                          <a:ext uri="{FF2B5EF4-FFF2-40B4-BE49-F238E27FC236}">
                            <a16:creationId xmlns:a16="http://schemas.microsoft.com/office/drawing/2014/main" id="{B0989694-6895-4B9B-B98C-2D0A15EA8420}"/>
                          </a:ext>
                        </a:extLst>
                      </p:cNvPr>
                      <p:cNvSpPr txBox="1">
                        <a:spLocks noRot="1" noChangeAspect="1" noMove="1" noResize="1" noEditPoints="1" noAdjustHandles="1" noChangeArrowheads="1" noChangeShapeType="1" noTextEdit="1"/>
                      </p:cNvSpPr>
                      <p:nvPr/>
                    </p:nvSpPr>
                    <p:spPr bwMode="auto">
                      <a:xfrm>
                        <a:off x="5242744" y="4626231"/>
                        <a:ext cx="495499" cy="309426"/>
                      </a:xfrm>
                      <a:prstGeom prst="rect">
                        <a:avLst/>
                      </a:prstGeom>
                      <a:blipFill>
                        <a:blip r:embed="rId11"/>
                        <a:stretch>
                          <a:fillRect/>
                        </a:stretch>
                      </a:blipFill>
                      <a:ln w="9525">
                        <a:noFill/>
                        <a:miter lim="800000"/>
                        <a:headEnd/>
                        <a:tailEnd/>
                      </a:ln>
                    </p:spPr>
                    <p:txBody>
                      <a:bodyPr/>
                      <a:lstStyle/>
                      <a:p>
                        <a:r>
                          <a:rPr lang="en-US">
                            <a:noFill/>
                          </a:rPr>
                          <a:t> </a:t>
                        </a:r>
                      </a:p>
                    </p:txBody>
                  </p:sp>
                </mc:Fallback>
              </mc:AlternateContent>
            </p:grpSp>
          </p:grpSp>
          <p:pic>
            <p:nvPicPr>
              <p:cNvPr id="104" name="Picture 103">
                <a:extLst>
                  <a:ext uri="{FF2B5EF4-FFF2-40B4-BE49-F238E27FC236}">
                    <a16:creationId xmlns:a16="http://schemas.microsoft.com/office/drawing/2014/main" id="{A1D4DD99-A246-46DA-87F2-CB29B334DC52}"/>
                  </a:ext>
                </a:extLst>
              </p:cNvPr>
              <p:cNvPicPr>
                <a:picLocks noChangeAspect="1"/>
              </p:cNvPicPr>
              <p:nvPr/>
            </p:nvPicPr>
            <p:blipFill>
              <a:blip r:embed="rId12">
                <a:duotone>
                  <a:prstClr val="black"/>
                  <a:srgbClr val="7030A0">
                    <a:tint val="45000"/>
                    <a:satMod val="400000"/>
                  </a:srgbClr>
                </a:duotone>
              </a:blip>
              <a:stretch>
                <a:fillRect/>
              </a:stretch>
            </p:blipFill>
            <p:spPr>
              <a:xfrm>
                <a:off x="3757866" y="2578759"/>
                <a:ext cx="473696" cy="878325"/>
              </a:xfrm>
              <a:prstGeom prst="rect">
                <a:avLst/>
              </a:prstGeom>
            </p:spPr>
          </p:pic>
        </p:grpSp>
      </p:grpSp>
      <p:sp>
        <p:nvSpPr>
          <p:cNvPr id="2" name="Slide Number Placeholder 1">
            <a:extLst>
              <a:ext uri="{FF2B5EF4-FFF2-40B4-BE49-F238E27FC236}">
                <a16:creationId xmlns:a16="http://schemas.microsoft.com/office/drawing/2014/main" id="{69DAD391-EA7F-4156-8551-2DA942E50677}"/>
              </a:ext>
            </a:extLst>
          </p:cNvPr>
          <p:cNvSpPr>
            <a:spLocks noGrp="1"/>
          </p:cNvSpPr>
          <p:nvPr>
            <p:ph type="sldNum" sz="quarter" idx="11"/>
          </p:nvPr>
        </p:nvSpPr>
        <p:spPr/>
        <p:txBody>
          <a:bodyPr/>
          <a:lstStyle/>
          <a:p>
            <a:fld id="{4FAB73BC-B049-4115-A692-8D63A059BFB8}" type="slidenum">
              <a:rPr lang="en-US" smtClean="0"/>
              <a:t>28</a:t>
            </a:fld>
            <a:endParaRPr lang="en-US"/>
          </a:p>
        </p:txBody>
      </p:sp>
      <p:sp>
        <p:nvSpPr>
          <p:cNvPr id="3" name="Title 1">
            <a:extLst>
              <a:ext uri="{FF2B5EF4-FFF2-40B4-BE49-F238E27FC236}">
                <a16:creationId xmlns:a16="http://schemas.microsoft.com/office/drawing/2014/main" id="{9D445AC3-EAA5-408A-8DA3-9B4BADD9589D}"/>
              </a:ext>
            </a:extLst>
          </p:cNvPr>
          <p:cNvSpPr txBox="1">
            <a:spLocks/>
          </p:cNvSpPr>
          <p:nvPr/>
        </p:nvSpPr>
        <p:spPr bwMode="auto">
          <a:xfrm>
            <a:off x="137553"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AU">
                <a:solidFill>
                  <a:srgbClr val="002060"/>
                </a:solidFill>
                <a:latin typeface="Georgia" pitchFamily="18" charset="0"/>
              </a:rPr>
              <a:t>Background: Matrix Factorization (MF)</a:t>
            </a:r>
            <a:endParaRPr lang="en-US">
              <a:solidFill>
                <a:srgbClr val="002060"/>
              </a:solidFill>
              <a:latin typeface="Georgia" pitchFamily="18" charset="0"/>
            </a:endParaRPr>
          </a:p>
        </p:txBody>
      </p:sp>
      <p:sp>
        <p:nvSpPr>
          <p:cNvPr id="5" name="Content Placeholder 2">
            <a:extLst>
              <a:ext uri="{FF2B5EF4-FFF2-40B4-BE49-F238E27FC236}">
                <a16:creationId xmlns:a16="http://schemas.microsoft.com/office/drawing/2014/main" id="{441B4E51-52AE-469C-AD56-BEDC5668D223}"/>
              </a:ext>
            </a:extLst>
          </p:cNvPr>
          <p:cNvSpPr txBox="1">
            <a:spLocks/>
          </p:cNvSpPr>
          <p:nvPr/>
        </p:nvSpPr>
        <p:spPr>
          <a:xfrm>
            <a:off x="768098" y="1412735"/>
            <a:ext cx="8068482" cy="4917892"/>
          </a:xfrm>
          <a:prstGeom prst="rect">
            <a:avLst/>
          </a:prstGeom>
        </p:spPr>
        <p:txBody>
          <a:bodyPr/>
          <a:lstStyle>
            <a:lvl1pPr algn="l" defTabSz="914595" rtl="0" eaLnBrk="1" fontAlgn="base" hangingPunct="1">
              <a:spcBef>
                <a:spcPct val="20000"/>
              </a:spcBef>
              <a:spcAft>
                <a:spcPct val="0"/>
              </a:spcAft>
              <a:defRPr sz="2300" b="1">
                <a:solidFill>
                  <a:srgbClr val="003399"/>
                </a:solidFill>
                <a:latin typeface="+mn-lt"/>
                <a:ea typeface="+mn-ea"/>
                <a:cs typeface="+mn-cs"/>
              </a:defRPr>
            </a:lvl1pPr>
            <a:lvl2pPr marL="337784" indent="5725" algn="l" defTabSz="914595" rtl="0" eaLnBrk="1" fontAlgn="base" hangingPunct="1">
              <a:spcBef>
                <a:spcPct val="20000"/>
              </a:spcBef>
              <a:spcAft>
                <a:spcPct val="0"/>
              </a:spcAft>
              <a:defRPr sz="2300">
                <a:solidFill>
                  <a:srgbClr val="003399"/>
                </a:solidFill>
                <a:latin typeface="+mn-lt"/>
              </a:defRPr>
            </a:lvl2pPr>
            <a:lvl3pPr marL="681294" algn="l" defTabSz="914595" rtl="0" eaLnBrk="1" fontAlgn="base" hangingPunct="1">
              <a:spcBef>
                <a:spcPct val="20000"/>
              </a:spcBef>
              <a:spcAft>
                <a:spcPct val="0"/>
              </a:spcAft>
              <a:defRPr sz="2000" b="1">
                <a:solidFill>
                  <a:srgbClr val="FF6600"/>
                </a:solidFill>
                <a:latin typeface="+mn-lt"/>
              </a:defRPr>
            </a:lvl3pPr>
            <a:lvl4pPr marL="1030529" indent="5725" algn="l" defTabSz="914595" rtl="0" eaLnBrk="1" fontAlgn="base" hangingPunct="1">
              <a:spcBef>
                <a:spcPct val="20000"/>
              </a:spcBef>
              <a:spcAft>
                <a:spcPct val="0"/>
              </a:spcAft>
              <a:defRPr sz="2000" i="1">
                <a:solidFill>
                  <a:srgbClr val="003399"/>
                </a:solidFill>
                <a:latin typeface="+mn-lt"/>
              </a:defRPr>
            </a:lvl4pPr>
            <a:lvl5pPr marL="1374038" algn="l" defTabSz="914595" rtl="0" eaLnBrk="1" fontAlgn="base" hangingPunct="1">
              <a:spcBef>
                <a:spcPct val="20000"/>
              </a:spcBef>
              <a:spcAft>
                <a:spcPct val="0"/>
              </a:spcAft>
              <a:defRPr sz="1800">
                <a:solidFill>
                  <a:srgbClr val="003399"/>
                </a:solidFill>
                <a:latin typeface="+mn-lt"/>
              </a:defRPr>
            </a:lvl5pPr>
            <a:lvl6pPr marL="1786250" algn="l" defTabSz="914595" rtl="0" eaLnBrk="1" fontAlgn="base" hangingPunct="1">
              <a:spcBef>
                <a:spcPct val="20000"/>
              </a:spcBef>
              <a:spcAft>
                <a:spcPct val="0"/>
              </a:spcAft>
              <a:defRPr sz="1800">
                <a:solidFill>
                  <a:srgbClr val="003399"/>
                </a:solidFill>
                <a:latin typeface="+mn-lt"/>
              </a:defRPr>
            </a:lvl6pPr>
            <a:lvl7pPr marL="2198461" algn="l" defTabSz="914595" rtl="0" eaLnBrk="1" fontAlgn="base" hangingPunct="1">
              <a:spcBef>
                <a:spcPct val="20000"/>
              </a:spcBef>
              <a:spcAft>
                <a:spcPct val="0"/>
              </a:spcAft>
              <a:defRPr sz="1800">
                <a:solidFill>
                  <a:srgbClr val="003399"/>
                </a:solidFill>
                <a:latin typeface="+mn-lt"/>
              </a:defRPr>
            </a:lvl7pPr>
            <a:lvl8pPr marL="2610673" algn="l" defTabSz="914595" rtl="0" eaLnBrk="1" fontAlgn="base" hangingPunct="1">
              <a:spcBef>
                <a:spcPct val="20000"/>
              </a:spcBef>
              <a:spcAft>
                <a:spcPct val="0"/>
              </a:spcAft>
              <a:defRPr sz="1800">
                <a:solidFill>
                  <a:srgbClr val="003399"/>
                </a:solidFill>
                <a:latin typeface="+mn-lt"/>
              </a:defRPr>
            </a:lvl8pPr>
            <a:lvl9pPr marL="3022884" algn="l" defTabSz="914595" rtl="0" eaLnBrk="1" fontAlgn="base" hangingPunct="1">
              <a:spcBef>
                <a:spcPct val="20000"/>
              </a:spcBef>
              <a:spcAft>
                <a:spcPct val="0"/>
              </a:spcAft>
              <a:defRPr sz="1800">
                <a:solidFill>
                  <a:srgbClr val="003399"/>
                </a:solidFill>
                <a:latin typeface="+mn-lt"/>
              </a:defRPr>
            </a:lvl9pPr>
          </a:lstStyle>
          <a:p>
            <a:pPr marL="457200" lvl="2" indent="-457200">
              <a:spcBef>
                <a:spcPts val="600"/>
              </a:spcBef>
              <a:buFont typeface="Arial" panose="020B0604020202020204" pitchFamily="34" charset="0"/>
              <a:buChar char="•"/>
            </a:pPr>
            <a:r>
              <a:rPr lang="en-US" b="0" kern="0">
                <a:solidFill>
                  <a:schemeClr val="tx1"/>
                </a:solidFill>
                <a:latin typeface="Georgia" panose="02040502050405020303" pitchFamily="18" charset="0"/>
                <a:ea typeface="+mn-ea"/>
                <a:cs typeface="+mn-cs"/>
              </a:rPr>
              <a:t>Maps users and items to the same latent space for direct comparisons</a:t>
            </a:r>
          </a:p>
          <a:p>
            <a:pPr marL="310896" lvl="2" algn="ctr"/>
            <a:r>
              <a:rPr lang="en-US" kern="0">
                <a:latin typeface="Georgia" panose="02040502050405020303" pitchFamily="18" charset="0"/>
              </a:rPr>
              <a:t>	</a:t>
            </a:r>
          </a:p>
          <a:p>
            <a:pPr lvl="1"/>
            <a:endParaRPr lang="en-US" kern="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F83D1EB-11A3-4C47-AB2D-88D507C470B4}"/>
                  </a:ext>
                </a:extLst>
              </p:cNvPr>
              <p:cNvSpPr txBox="1"/>
              <p:nvPr/>
            </p:nvSpPr>
            <p:spPr>
              <a:xfrm>
                <a:off x="5785172" y="4179139"/>
                <a:ext cx="3553255" cy="374270"/>
              </a:xfrm>
              <a:prstGeom prst="rect">
                <a:avLst/>
              </a:prstGeom>
              <a:noFill/>
            </p:spPr>
            <p:txBody>
              <a:bodyPr wrap="square" rtlCol="0">
                <a:spAutoFit/>
              </a:bodyPr>
              <a:lstStyle/>
              <a:p>
                <a:pPr marL="310896" lvl="2" indent="0" algn="ctr">
                  <a:buNone/>
                </a:pPr>
                <a14:m>
                  <m:oMathPara xmlns:m="http://schemas.openxmlformats.org/officeDocument/2006/math">
                    <m:oMathParaPr>
                      <m:jc m:val="center"/>
                    </m:oMathParaPr>
                    <m:oMath xmlns:m="http://schemas.openxmlformats.org/officeDocument/2006/math">
                      <m:sSup>
                        <m:sSupPr>
                          <m:ctrlPr>
                            <a:rPr lang="en-US" b="1" i="1" smtClean="0">
                              <a:latin typeface="Cambria Math" panose="02040503050406030204" pitchFamily="18" charset="0"/>
                            </a:rPr>
                          </m:ctrlPr>
                        </m:sSupPr>
                        <m:e>
                          <m:r>
                            <a:rPr lang="en-US" b="1" i="1">
                              <a:latin typeface="Cambria Math"/>
                            </a:rPr>
                            <m:t>𝑹</m:t>
                          </m:r>
                        </m:e>
                        <m:sup>
                          <m:r>
                            <a:rPr lang="en-US" b="1" i="1">
                              <a:latin typeface="Cambria Math"/>
                            </a:rPr>
                            <m:t>′</m:t>
                          </m:r>
                        </m:sup>
                      </m:sSup>
                      <m:r>
                        <a:rPr lang="en-US" b="1" i="1" smtClean="0">
                          <a:latin typeface="Cambria Math" panose="02040503050406030204" pitchFamily="18" charset="0"/>
                        </a:rPr>
                        <m:t> </m:t>
                      </m:r>
                      <m:r>
                        <a:rPr lang="en-US" b="1" i="1">
                          <a:latin typeface="Cambria Math"/>
                        </a:rPr>
                        <m:t>=</m:t>
                      </m:r>
                      <m:r>
                        <a:rPr lang="en-US" b="1" i="1" smtClean="0">
                          <a:latin typeface="Cambria Math" panose="02040503050406030204" pitchFamily="18" charset="0"/>
                        </a:rPr>
                        <m:t> </m:t>
                      </m:r>
                      <m:r>
                        <a:rPr lang="en-US" b="1" i="1">
                          <a:latin typeface="Cambria Math"/>
                        </a:rPr>
                        <m:t> </m:t>
                      </m:r>
                      <m:sSup>
                        <m:sSupPr>
                          <m:ctrlPr>
                            <a:rPr lang="en-US" b="1" i="1" smtClean="0">
                              <a:solidFill>
                                <a:srgbClr val="C00000"/>
                              </a:solidFill>
                              <a:latin typeface="Cambria Math" panose="02040503050406030204" pitchFamily="18" charset="0"/>
                            </a:rPr>
                          </m:ctrlPr>
                        </m:sSupPr>
                        <m:e>
                          <m:r>
                            <a:rPr lang="en-US" b="1" i="1">
                              <a:solidFill>
                                <a:srgbClr val="C00000"/>
                              </a:solidFill>
                              <a:latin typeface="Cambria Math"/>
                            </a:rPr>
                            <m:t>𝑼</m:t>
                          </m:r>
                        </m:e>
                        <m:sup>
                          <m:r>
                            <a:rPr lang="en-US" b="1" i="1">
                              <a:solidFill>
                                <a:srgbClr val="C00000"/>
                              </a:solidFill>
                              <a:latin typeface="Cambria Math"/>
                            </a:rPr>
                            <m:t>𝑻</m:t>
                          </m:r>
                        </m:sup>
                      </m:sSup>
                      <m:r>
                        <a:rPr lang="en-US" b="1" i="1" smtClean="0">
                          <a:solidFill>
                            <a:srgbClr val="C00000"/>
                          </a:solidFill>
                          <a:latin typeface="Cambria Math" panose="02040503050406030204" pitchFamily="18" charset="0"/>
                        </a:rPr>
                        <m:t> </m:t>
                      </m:r>
                      <m:r>
                        <a:rPr lang="en-US" b="1" i="1">
                          <a:solidFill>
                            <a:srgbClr val="C00000"/>
                          </a:solidFill>
                          <a:latin typeface="Cambria Math"/>
                        </a:rPr>
                        <m:t> </m:t>
                      </m:r>
                      <m:r>
                        <a:rPr lang="en-US" b="1" i="1">
                          <a:latin typeface="Cambria Math"/>
                        </a:rPr>
                        <m:t>× </m:t>
                      </m:r>
                      <m:r>
                        <a:rPr lang="en-US" b="1" i="1" smtClean="0">
                          <a:latin typeface="Cambria Math" panose="02040503050406030204" pitchFamily="18" charset="0"/>
                        </a:rPr>
                        <m:t>  </m:t>
                      </m:r>
                      <m:r>
                        <a:rPr lang="en-US" b="1" i="1" smtClean="0">
                          <a:solidFill>
                            <a:srgbClr val="C00000"/>
                          </a:solidFill>
                          <a:latin typeface="Cambria Math"/>
                        </a:rPr>
                        <m:t>𝑽</m:t>
                      </m:r>
                      <m:r>
                        <a:rPr lang="en-US" b="1" i="1" smtClean="0">
                          <a:latin typeface="Cambria Math" panose="02040503050406030204" pitchFamily="18" charset="0"/>
                        </a:rPr>
                        <m:t> </m:t>
                      </m:r>
                      <m:r>
                        <a:rPr lang="en-US" b="1" i="1">
                          <a:latin typeface="Cambria Math"/>
                        </a:rPr>
                        <m:t> ≈</m:t>
                      </m:r>
                      <m:r>
                        <a:rPr lang="en-US" b="1" i="1" smtClean="0">
                          <a:latin typeface="Cambria Math" panose="02040503050406030204" pitchFamily="18" charset="0"/>
                        </a:rPr>
                        <m:t> </m:t>
                      </m:r>
                      <m:r>
                        <a:rPr lang="en-US" b="1" i="1" smtClean="0">
                          <a:solidFill>
                            <a:srgbClr val="00B050"/>
                          </a:solidFill>
                          <a:latin typeface="Cambria Math"/>
                        </a:rPr>
                        <m:t>𝑹</m:t>
                      </m:r>
                      <m:r>
                        <a:rPr lang="en-US" b="1" i="1">
                          <a:latin typeface="Cambria Math"/>
                        </a:rPr>
                        <m:t> </m:t>
                      </m:r>
                    </m:oMath>
                  </m:oMathPara>
                </a14:m>
                <a:endParaRPr lang="en-US" b="1">
                  <a:latin typeface="Georgia" panose="02040502050405020303" pitchFamily="18" charset="0"/>
                </a:endParaRPr>
              </a:p>
            </p:txBody>
          </p:sp>
        </mc:Choice>
        <mc:Fallback xmlns="">
          <p:sp>
            <p:nvSpPr>
              <p:cNvPr id="6" name="TextBox 5">
                <a:extLst>
                  <a:ext uri="{FF2B5EF4-FFF2-40B4-BE49-F238E27FC236}">
                    <a16:creationId xmlns:a16="http://schemas.microsoft.com/office/drawing/2014/main" id="{6F83D1EB-11A3-4C47-AB2D-88D507C470B4}"/>
                  </a:ext>
                </a:extLst>
              </p:cNvPr>
              <p:cNvSpPr txBox="1">
                <a:spLocks noRot="1" noChangeAspect="1" noMove="1" noResize="1" noEditPoints="1" noAdjustHandles="1" noChangeArrowheads="1" noChangeShapeType="1" noTextEdit="1"/>
              </p:cNvSpPr>
              <p:nvPr/>
            </p:nvSpPr>
            <p:spPr>
              <a:xfrm>
                <a:off x="5785172" y="4179139"/>
                <a:ext cx="3553255" cy="37427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E066859-944F-4C6F-9712-00BEE215842F}"/>
                  </a:ext>
                </a:extLst>
              </p:cNvPr>
              <p:cNvSpPr txBox="1"/>
              <p:nvPr/>
            </p:nvSpPr>
            <p:spPr>
              <a:xfrm>
                <a:off x="48315" y="5519907"/>
                <a:ext cx="2604967" cy="1107996"/>
              </a:xfrm>
              <a:prstGeom prst="rect">
                <a:avLst/>
              </a:prstGeom>
              <a:noFill/>
            </p:spPr>
            <p:txBody>
              <a:bodyPr wrap="square" rtlCol="0">
                <a:spAutoFit/>
              </a:bodyPr>
              <a:lstStyle/>
              <a:p>
                <a:pPr marL="596646" lvl="2" indent="-285750">
                  <a:spcBef>
                    <a:spcPts val="600"/>
                  </a:spcBef>
                  <a:buFont typeface="Arial" pitchFamily="34" charset="0"/>
                  <a:buChar char="•"/>
                </a:pPr>
                <a14:m>
                  <m:oMath xmlns:m="http://schemas.openxmlformats.org/officeDocument/2006/math">
                    <m:r>
                      <a:rPr lang="en-US" sz="1400" i="1">
                        <a:latin typeface="Cambria Math"/>
                      </a:rPr>
                      <m:t>𝑁</m:t>
                    </m:r>
                  </m:oMath>
                </a14:m>
                <a:r>
                  <a:rPr lang="en-US" sz="1400">
                    <a:latin typeface="Georgia" panose="02040502050405020303" pitchFamily="18" charset="0"/>
                  </a:rPr>
                  <a:t> 	: # Users</a:t>
                </a:r>
              </a:p>
              <a:p>
                <a:pPr marL="596646" lvl="2" indent="-285750">
                  <a:spcBef>
                    <a:spcPts val="600"/>
                  </a:spcBef>
                  <a:buFont typeface="Arial" pitchFamily="34" charset="0"/>
                  <a:buChar char="•"/>
                </a:pPr>
                <a14:m>
                  <m:oMath xmlns:m="http://schemas.openxmlformats.org/officeDocument/2006/math">
                    <m:r>
                      <a:rPr lang="en-US" sz="1400" i="1" smtClean="0">
                        <a:latin typeface="Cambria Math"/>
                      </a:rPr>
                      <m:t>𝑀</m:t>
                    </m:r>
                  </m:oMath>
                </a14:m>
                <a:r>
                  <a:rPr lang="en-US" sz="1400">
                    <a:latin typeface="Georgia" panose="02040502050405020303" pitchFamily="18" charset="0"/>
                  </a:rPr>
                  <a:t>	: # Items</a:t>
                </a:r>
              </a:p>
              <a:p>
                <a:pPr marL="596646" lvl="2" indent="-285750">
                  <a:spcBef>
                    <a:spcPts val="600"/>
                  </a:spcBef>
                  <a:buFont typeface="Arial" pitchFamily="34" charset="0"/>
                  <a:buChar char="•"/>
                </a:pPr>
                <a14:m>
                  <m:oMath xmlns:m="http://schemas.openxmlformats.org/officeDocument/2006/math">
                    <m:r>
                      <a:rPr lang="en-US" sz="1400" i="1">
                        <a:latin typeface="Cambria Math"/>
                      </a:rPr>
                      <m:t>𝐾</m:t>
                    </m:r>
                  </m:oMath>
                </a14:m>
                <a:r>
                  <a:rPr lang="en-US" sz="1400">
                    <a:latin typeface="Georgia" panose="02040502050405020303" pitchFamily="18" charset="0"/>
                  </a:rPr>
                  <a:t> 	: # Latent features				</a:t>
                </a:r>
              </a:p>
            </p:txBody>
          </p:sp>
        </mc:Choice>
        <mc:Fallback xmlns="">
          <p:sp>
            <p:nvSpPr>
              <p:cNvPr id="7" name="TextBox 6">
                <a:extLst>
                  <a:ext uri="{FF2B5EF4-FFF2-40B4-BE49-F238E27FC236}">
                    <a16:creationId xmlns:a16="http://schemas.microsoft.com/office/drawing/2014/main" id="{6E066859-944F-4C6F-9712-00BEE215842F}"/>
                  </a:ext>
                </a:extLst>
              </p:cNvPr>
              <p:cNvSpPr txBox="1">
                <a:spLocks noRot="1" noChangeAspect="1" noMove="1" noResize="1" noEditPoints="1" noAdjustHandles="1" noChangeArrowheads="1" noChangeShapeType="1" noTextEdit="1"/>
              </p:cNvSpPr>
              <p:nvPr/>
            </p:nvSpPr>
            <p:spPr>
              <a:xfrm>
                <a:off x="48315" y="5519907"/>
                <a:ext cx="2604967" cy="1107996"/>
              </a:xfrm>
              <a:prstGeom prst="rect">
                <a:avLst/>
              </a:prstGeom>
              <a:blipFill>
                <a:blip r:embed="rId14"/>
                <a:stretch>
                  <a:fillRect t="-1099"/>
                </a:stretch>
              </a:blipFill>
            </p:spPr>
            <p:txBody>
              <a:bodyPr/>
              <a:lstStyle/>
              <a:p>
                <a:r>
                  <a:rPr lang="en-US">
                    <a:noFill/>
                  </a:rPr>
                  <a:t> </a:t>
                </a:r>
              </a:p>
            </p:txBody>
          </p:sp>
        </mc:Fallback>
      </mc:AlternateContent>
      <p:grpSp>
        <p:nvGrpSpPr>
          <p:cNvPr id="41" name="Group 40">
            <a:extLst>
              <a:ext uri="{FF2B5EF4-FFF2-40B4-BE49-F238E27FC236}">
                <a16:creationId xmlns:a16="http://schemas.microsoft.com/office/drawing/2014/main" id="{612158F2-578B-488C-A189-3C0A44FE1693}"/>
              </a:ext>
            </a:extLst>
          </p:cNvPr>
          <p:cNvGrpSpPr/>
          <p:nvPr/>
        </p:nvGrpSpPr>
        <p:grpSpPr>
          <a:xfrm>
            <a:off x="6571452" y="2227610"/>
            <a:ext cx="1864057" cy="1371968"/>
            <a:chOff x="6571452" y="2094874"/>
            <a:chExt cx="1864057" cy="1371968"/>
          </a:xfrm>
        </p:grpSpPr>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F8BD2D68-8E85-40E6-93D1-6DAA3C0E7528}"/>
                    </a:ext>
                  </a:extLst>
                </p:cNvPr>
                <p:cNvSpPr txBox="1"/>
                <p:nvPr/>
              </p:nvSpPr>
              <p:spPr>
                <a:xfrm>
                  <a:off x="6571452" y="2766088"/>
                  <a:ext cx="441146"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ea typeface="Cambria Math" panose="02040503050406030204" pitchFamily="18" charset="0"/>
                          </a:rPr>
                          <m:t>=</m:t>
                        </m:r>
                      </m:oMath>
                    </m:oMathPara>
                  </a14:m>
                  <a:endParaRPr lang="en-US"/>
                </a:p>
              </p:txBody>
            </p:sp>
          </mc:Choice>
          <mc:Fallback xmlns="">
            <p:sp>
              <p:nvSpPr>
                <p:cNvPr id="42" name="TextBox 41">
                  <a:extLst>
                    <a:ext uri="{FF2B5EF4-FFF2-40B4-BE49-F238E27FC236}">
                      <a16:creationId xmlns:a16="http://schemas.microsoft.com/office/drawing/2014/main" id="{F8BD2D68-8E85-40E6-93D1-6DAA3C0E7528}"/>
                    </a:ext>
                  </a:extLst>
                </p:cNvPr>
                <p:cNvSpPr txBox="1">
                  <a:spLocks noRot="1" noChangeAspect="1" noMove="1" noResize="1" noEditPoints="1" noAdjustHandles="1" noChangeArrowheads="1" noChangeShapeType="1" noTextEdit="1"/>
                </p:cNvSpPr>
                <p:nvPr/>
              </p:nvSpPr>
              <p:spPr>
                <a:xfrm>
                  <a:off x="6571452" y="2766088"/>
                  <a:ext cx="441146" cy="400110"/>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 Box 2">
                  <a:extLst>
                    <a:ext uri="{FF2B5EF4-FFF2-40B4-BE49-F238E27FC236}">
                      <a16:creationId xmlns:a16="http://schemas.microsoft.com/office/drawing/2014/main" id="{E7058BCE-5A82-4151-9397-06F2883716BD}"/>
                    </a:ext>
                  </a:extLst>
                </p:cNvPr>
                <p:cNvSpPr txBox="1">
                  <a:spLocks noChangeArrowheads="1"/>
                </p:cNvSpPr>
                <p:nvPr/>
              </p:nvSpPr>
              <p:spPr bwMode="auto">
                <a:xfrm>
                  <a:off x="7537526" y="2094874"/>
                  <a:ext cx="409744" cy="30912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200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𝑅</m:t>
                        </m:r>
                        <m:r>
                          <a:rPr lang="en-US" sz="2000" b="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20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43" name="Text Box 2">
                  <a:extLst>
                    <a:ext uri="{FF2B5EF4-FFF2-40B4-BE49-F238E27FC236}">
                      <a16:creationId xmlns:a16="http://schemas.microsoft.com/office/drawing/2014/main" id="{E7058BCE-5A82-4151-9397-06F2883716BD}"/>
                    </a:ext>
                  </a:extLst>
                </p:cNvPr>
                <p:cNvSpPr txBox="1">
                  <a:spLocks noRot="1" noChangeAspect="1" noMove="1" noResize="1" noEditPoints="1" noAdjustHandles="1" noChangeArrowheads="1" noChangeShapeType="1" noTextEdit="1"/>
                </p:cNvSpPr>
                <p:nvPr/>
              </p:nvSpPr>
              <p:spPr bwMode="auto">
                <a:xfrm>
                  <a:off x="7537526" y="2094874"/>
                  <a:ext cx="409744" cy="309127"/>
                </a:xfrm>
                <a:prstGeom prst="rect">
                  <a:avLst/>
                </a:prstGeom>
                <a:blipFill>
                  <a:blip r:embed="rId16"/>
                  <a:stretch>
                    <a:fillRect/>
                  </a:stretch>
                </a:blipFill>
                <a:ln w="9525">
                  <a:noFill/>
                  <a:miter lim="800000"/>
                  <a:headEnd/>
                  <a:tailEnd/>
                </a:ln>
              </p:spPr>
              <p:txBody>
                <a:bodyPr/>
                <a:lstStyle/>
                <a:p>
                  <a:r>
                    <a:rPr lang="en-US">
                      <a:noFill/>
                    </a:rPr>
                    <a:t> </a:t>
                  </a:r>
                </a:p>
              </p:txBody>
            </p:sp>
          </mc:Fallback>
        </mc:AlternateContent>
        <p:pic>
          <p:nvPicPr>
            <p:cNvPr id="44" name="Picture 43">
              <a:extLst>
                <a:ext uri="{FF2B5EF4-FFF2-40B4-BE49-F238E27FC236}">
                  <a16:creationId xmlns:a16="http://schemas.microsoft.com/office/drawing/2014/main" id="{273C4B6B-3471-49F2-A997-D5EF17982BDB}"/>
                </a:ext>
              </a:extLst>
            </p:cNvPr>
            <p:cNvPicPr/>
            <p:nvPr/>
          </p:nvPicPr>
          <p:blipFill>
            <a:blip r:embed="rId17">
              <a:grayscl/>
              <a:extLst>
                <a:ext uri="{28A0092B-C50C-407E-A947-70E740481C1C}">
                  <a14:useLocalDpi xmlns:a14="http://schemas.microsoft.com/office/drawing/2010/main" val="0"/>
                </a:ext>
              </a:extLst>
            </a:blip>
            <a:srcRect/>
            <a:stretch>
              <a:fillRect/>
            </a:stretch>
          </p:blipFill>
          <p:spPr bwMode="auto">
            <a:xfrm>
              <a:off x="7102381" y="2497832"/>
              <a:ext cx="1333128" cy="969010"/>
            </a:xfrm>
            <a:prstGeom prst="rect">
              <a:avLst/>
            </a:prstGeom>
            <a:noFill/>
          </p:spPr>
        </p:pic>
      </p:grpSp>
      <p:grpSp>
        <p:nvGrpSpPr>
          <p:cNvPr id="74" name="Group 73">
            <a:extLst>
              <a:ext uri="{FF2B5EF4-FFF2-40B4-BE49-F238E27FC236}">
                <a16:creationId xmlns:a16="http://schemas.microsoft.com/office/drawing/2014/main" id="{1C674E78-5E4A-43B4-8132-7DD58EB33EB0}"/>
              </a:ext>
            </a:extLst>
          </p:cNvPr>
          <p:cNvGrpSpPr/>
          <p:nvPr/>
        </p:nvGrpSpPr>
        <p:grpSpPr>
          <a:xfrm>
            <a:off x="3827942" y="4405687"/>
            <a:ext cx="2567324" cy="1796599"/>
            <a:chOff x="6186017" y="4619225"/>
            <a:chExt cx="2567324" cy="1796599"/>
          </a:xfrm>
        </p:grpSpPr>
        <p:grpSp>
          <p:nvGrpSpPr>
            <p:cNvPr id="72" name="Group 71">
              <a:extLst>
                <a:ext uri="{FF2B5EF4-FFF2-40B4-BE49-F238E27FC236}">
                  <a16:creationId xmlns:a16="http://schemas.microsoft.com/office/drawing/2014/main" id="{2329777B-6F81-41C4-838E-DBF522CE17CD}"/>
                </a:ext>
              </a:extLst>
            </p:cNvPr>
            <p:cNvGrpSpPr/>
            <p:nvPr/>
          </p:nvGrpSpPr>
          <p:grpSpPr>
            <a:xfrm>
              <a:off x="6186017" y="4619225"/>
              <a:ext cx="2245494" cy="1796599"/>
              <a:chOff x="3575166" y="4623251"/>
              <a:chExt cx="2245494" cy="1796599"/>
            </a:xfrm>
          </p:grpSpPr>
          <p:grpSp>
            <p:nvGrpSpPr>
              <p:cNvPr id="49" name="Group 48">
                <a:extLst>
                  <a:ext uri="{FF2B5EF4-FFF2-40B4-BE49-F238E27FC236}">
                    <a16:creationId xmlns:a16="http://schemas.microsoft.com/office/drawing/2014/main" id="{01A3F8D2-4762-4EAC-8769-188B2379D72A}"/>
                  </a:ext>
                </a:extLst>
              </p:cNvPr>
              <p:cNvGrpSpPr/>
              <p:nvPr/>
            </p:nvGrpSpPr>
            <p:grpSpPr>
              <a:xfrm>
                <a:off x="3575166" y="4623251"/>
                <a:ext cx="2245494" cy="1796599"/>
                <a:chOff x="3575166" y="4623251"/>
                <a:chExt cx="2245494" cy="1796599"/>
              </a:xfrm>
            </p:grpSpPr>
            <p:cxnSp>
              <p:nvCxnSpPr>
                <p:cNvPr id="45" name="Straight Arrow Connector 44">
                  <a:extLst>
                    <a:ext uri="{FF2B5EF4-FFF2-40B4-BE49-F238E27FC236}">
                      <a16:creationId xmlns:a16="http://schemas.microsoft.com/office/drawing/2014/main" id="{BF26CCB6-0CF0-4962-8FBD-A1063955A50D}"/>
                    </a:ext>
                  </a:extLst>
                </p:cNvPr>
                <p:cNvCxnSpPr/>
                <p:nvPr/>
              </p:nvCxnSpPr>
              <p:spPr bwMode="auto">
                <a:xfrm flipV="1">
                  <a:off x="3830813" y="4623251"/>
                  <a:ext cx="0" cy="1796599"/>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Straight Arrow Connector 45">
                  <a:extLst>
                    <a:ext uri="{FF2B5EF4-FFF2-40B4-BE49-F238E27FC236}">
                      <a16:creationId xmlns:a16="http://schemas.microsoft.com/office/drawing/2014/main" id="{EC576DC9-E115-4E48-A440-F70F45EB5FF9}"/>
                    </a:ext>
                  </a:extLst>
                </p:cNvPr>
                <p:cNvCxnSpPr>
                  <a:cxnSpLocks/>
                </p:cNvCxnSpPr>
                <p:nvPr/>
              </p:nvCxnSpPr>
              <p:spPr bwMode="auto">
                <a:xfrm flipV="1">
                  <a:off x="3575166" y="6201550"/>
                  <a:ext cx="2245494" cy="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0" name="Group 59">
                <a:extLst>
                  <a:ext uri="{FF2B5EF4-FFF2-40B4-BE49-F238E27FC236}">
                    <a16:creationId xmlns:a16="http://schemas.microsoft.com/office/drawing/2014/main" id="{CE163820-3195-4D8B-B721-887001FD770C}"/>
                  </a:ext>
                </a:extLst>
              </p:cNvPr>
              <p:cNvGrpSpPr/>
              <p:nvPr/>
            </p:nvGrpSpPr>
            <p:grpSpPr>
              <a:xfrm>
                <a:off x="3978495" y="5444328"/>
                <a:ext cx="819096" cy="514296"/>
                <a:chOff x="1189734" y="5238804"/>
                <a:chExt cx="819096" cy="514296"/>
              </a:xfrm>
            </p:grpSpPr>
            <p:sp>
              <p:nvSpPr>
                <p:cNvPr id="50" name="Oval 49">
                  <a:extLst>
                    <a:ext uri="{FF2B5EF4-FFF2-40B4-BE49-F238E27FC236}">
                      <a16:creationId xmlns:a16="http://schemas.microsoft.com/office/drawing/2014/main" id="{77AF1DF2-F358-46ED-86D2-B6D05AC2EB41}"/>
                    </a:ext>
                  </a:extLst>
                </p:cNvPr>
                <p:cNvSpPr/>
                <p:nvPr/>
              </p:nvSpPr>
              <p:spPr bwMode="auto">
                <a:xfrm>
                  <a:off x="1189734" y="5238804"/>
                  <a:ext cx="76146" cy="76146"/>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51" name="Oval 50">
                  <a:extLst>
                    <a:ext uri="{FF2B5EF4-FFF2-40B4-BE49-F238E27FC236}">
                      <a16:creationId xmlns:a16="http://schemas.microsoft.com/office/drawing/2014/main" id="{75DE3BB4-6EB5-41E9-9404-F3827E9D32CE}"/>
                    </a:ext>
                  </a:extLst>
                </p:cNvPr>
                <p:cNvSpPr/>
                <p:nvPr/>
              </p:nvSpPr>
              <p:spPr bwMode="auto">
                <a:xfrm>
                  <a:off x="1342134" y="5391204"/>
                  <a:ext cx="76146" cy="76146"/>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52" name="Oval 51">
                  <a:extLst>
                    <a:ext uri="{FF2B5EF4-FFF2-40B4-BE49-F238E27FC236}">
                      <a16:creationId xmlns:a16="http://schemas.microsoft.com/office/drawing/2014/main" id="{D0646BDC-6994-4C44-8871-83B3EA0D3DC6}"/>
                    </a:ext>
                  </a:extLst>
                </p:cNvPr>
                <p:cNvSpPr/>
                <p:nvPr/>
              </p:nvSpPr>
              <p:spPr bwMode="auto">
                <a:xfrm>
                  <a:off x="1494534" y="5543604"/>
                  <a:ext cx="76146" cy="76146"/>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53" name="Oval 52">
                  <a:extLst>
                    <a:ext uri="{FF2B5EF4-FFF2-40B4-BE49-F238E27FC236}">
                      <a16:creationId xmlns:a16="http://schemas.microsoft.com/office/drawing/2014/main" id="{A32E34D6-9615-44D5-9B48-4BEC9816863E}"/>
                    </a:ext>
                  </a:extLst>
                </p:cNvPr>
                <p:cNvSpPr/>
                <p:nvPr/>
              </p:nvSpPr>
              <p:spPr bwMode="auto">
                <a:xfrm>
                  <a:off x="1437384" y="5238804"/>
                  <a:ext cx="76146" cy="76146"/>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54" name="Oval 53">
                  <a:extLst>
                    <a:ext uri="{FF2B5EF4-FFF2-40B4-BE49-F238E27FC236}">
                      <a16:creationId xmlns:a16="http://schemas.microsoft.com/office/drawing/2014/main" id="{1CF07D03-4B01-4997-B9A3-BA77E66D604E}"/>
                    </a:ext>
                  </a:extLst>
                </p:cNvPr>
                <p:cNvSpPr/>
                <p:nvPr/>
              </p:nvSpPr>
              <p:spPr bwMode="auto">
                <a:xfrm>
                  <a:off x="1580259" y="5400729"/>
                  <a:ext cx="76146" cy="76146"/>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55" name="Oval 54">
                  <a:extLst>
                    <a:ext uri="{FF2B5EF4-FFF2-40B4-BE49-F238E27FC236}">
                      <a16:creationId xmlns:a16="http://schemas.microsoft.com/office/drawing/2014/main" id="{BF2061C5-C183-407F-BC21-CF5F89EFA8CE}"/>
                    </a:ext>
                  </a:extLst>
                </p:cNvPr>
                <p:cNvSpPr/>
                <p:nvPr/>
              </p:nvSpPr>
              <p:spPr bwMode="auto">
                <a:xfrm>
                  <a:off x="1685034" y="5591229"/>
                  <a:ext cx="76146" cy="76146"/>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56" name="Oval 55">
                  <a:extLst>
                    <a:ext uri="{FF2B5EF4-FFF2-40B4-BE49-F238E27FC236}">
                      <a16:creationId xmlns:a16="http://schemas.microsoft.com/office/drawing/2014/main" id="{19E1A35D-AE39-44DF-AFE4-C1A9E573C63A}"/>
                    </a:ext>
                  </a:extLst>
                </p:cNvPr>
                <p:cNvSpPr/>
                <p:nvPr/>
              </p:nvSpPr>
              <p:spPr bwMode="auto">
                <a:xfrm>
                  <a:off x="1837434" y="5495979"/>
                  <a:ext cx="76146" cy="76146"/>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57" name="Oval 56">
                  <a:extLst>
                    <a:ext uri="{FF2B5EF4-FFF2-40B4-BE49-F238E27FC236}">
                      <a16:creationId xmlns:a16="http://schemas.microsoft.com/office/drawing/2014/main" id="{E86D98C8-1654-4982-99C1-F0E7515E9A05}"/>
                    </a:ext>
                  </a:extLst>
                </p:cNvPr>
                <p:cNvSpPr/>
                <p:nvPr/>
              </p:nvSpPr>
              <p:spPr bwMode="auto">
                <a:xfrm>
                  <a:off x="1713609" y="5276904"/>
                  <a:ext cx="76146" cy="76146"/>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58" name="Oval 57">
                  <a:extLst>
                    <a:ext uri="{FF2B5EF4-FFF2-40B4-BE49-F238E27FC236}">
                      <a16:creationId xmlns:a16="http://schemas.microsoft.com/office/drawing/2014/main" id="{152590E6-E9F3-4B6E-B0D9-5CA4EA8EEEE6}"/>
                    </a:ext>
                  </a:extLst>
                </p:cNvPr>
                <p:cNvSpPr/>
                <p:nvPr/>
              </p:nvSpPr>
              <p:spPr bwMode="auto">
                <a:xfrm>
                  <a:off x="1875534" y="5676954"/>
                  <a:ext cx="76146" cy="76146"/>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59" name="Oval 58">
                  <a:extLst>
                    <a:ext uri="{FF2B5EF4-FFF2-40B4-BE49-F238E27FC236}">
                      <a16:creationId xmlns:a16="http://schemas.microsoft.com/office/drawing/2014/main" id="{AFD9A609-1AD7-4DE6-8EC3-7CE973E1FCA1}"/>
                    </a:ext>
                  </a:extLst>
                </p:cNvPr>
                <p:cNvSpPr/>
                <p:nvPr/>
              </p:nvSpPr>
              <p:spPr bwMode="auto">
                <a:xfrm>
                  <a:off x="1932684" y="5324529"/>
                  <a:ext cx="76146" cy="76146"/>
                </a:xfrm>
                <a:prstGeom prst="ellipse">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61" name="Group 60">
                <a:extLst>
                  <a:ext uri="{FF2B5EF4-FFF2-40B4-BE49-F238E27FC236}">
                    <a16:creationId xmlns:a16="http://schemas.microsoft.com/office/drawing/2014/main" id="{925F4345-CC4D-4EE0-8FDC-2F1F0BD5A04A}"/>
                  </a:ext>
                </a:extLst>
              </p:cNvPr>
              <p:cNvGrpSpPr/>
              <p:nvPr/>
            </p:nvGrpSpPr>
            <p:grpSpPr>
              <a:xfrm>
                <a:off x="4682109" y="4996626"/>
                <a:ext cx="819096" cy="514296"/>
                <a:chOff x="1189734" y="5238804"/>
                <a:chExt cx="819096" cy="514296"/>
              </a:xfrm>
              <a:solidFill>
                <a:srgbClr val="CCFF66"/>
              </a:solidFill>
            </p:grpSpPr>
            <p:sp>
              <p:nvSpPr>
                <p:cNvPr id="62" name="Oval 61">
                  <a:extLst>
                    <a:ext uri="{FF2B5EF4-FFF2-40B4-BE49-F238E27FC236}">
                      <a16:creationId xmlns:a16="http://schemas.microsoft.com/office/drawing/2014/main" id="{DDB8A0C7-FF64-4053-8A44-7F7CA1405B60}"/>
                    </a:ext>
                  </a:extLst>
                </p:cNvPr>
                <p:cNvSpPr/>
                <p:nvPr/>
              </p:nvSpPr>
              <p:spPr bwMode="auto">
                <a:xfrm>
                  <a:off x="1189734" y="5238804"/>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63" name="Oval 62">
                  <a:extLst>
                    <a:ext uri="{FF2B5EF4-FFF2-40B4-BE49-F238E27FC236}">
                      <a16:creationId xmlns:a16="http://schemas.microsoft.com/office/drawing/2014/main" id="{39478765-5F35-43D1-BE48-2D59E035E80B}"/>
                    </a:ext>
                  </a:extLst>
                </p:cNvPr>
                <p:cNvSpPr/>
                <p:nvPr/>
              </p:nvSpPr>
              <p:spPr bwMode="auto">
                <a:xfrm>
                  <a:off x="1342134" y="5391204"/>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64" name="Oval 63">
                  <a:extLst>
                    <a:ext uri="{FF2B5EF4-FFF2-40B4-BE49-F238E27FC236}">
                      <a16:creationId xmlns:a16="http://schemas.microsoft.com/office/drawing/2014/main" id="{FBEB0404-B49E-4BC4-98CB-F19AF8D4D527}"/>
                    </a:ext>
                  </a:extLst>
                </p:cNvPr>
                <p:cNvSpPr/>
                <p:nvPr/>
              </p:nvSpPr>
              <p:spPr bwMode="auto">
                <a:xfrm>
                  <a:off x="1494534" y="5543604"/>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65" name="Oval 64">
                  <a:extLst>
                    <a:ext uri="{FF2B5EF4-FFF2-40B4-BE49-F238E27FC236}">
                      <a16:creationId xmlns:a16="http://schemas.microsoft.com/office/drawing/2014/main" id="{EE22C546-971C-4B2E-BCBA-F4AC22394A3A}"/>
                    </a:ext>
                  </a:extLst>
                </p:cNvPr>
                <p:cNvSpPr/>
                <p:nvPr/>
              </p:nvSpPr>
              <p:spPr bwMode="auto">
                <a:xfrm>
                  <a:off x="1437384" y="5238804"/>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66" name="Oval 65">
                  <a:extLst>
                    <a:ext uri="{FF2B5EF4-FFF2-40B4-BE49-F238E27FC236}">
                      <a16:creationId xmlns:a16="http://schemas.microsoft.com/office/drawing/2014/main" id="{32F46638-A114-4775-95E4-184792AD0889}"/>
                    </a:ext>
                  </a:extLst>
                </p:cNvPr>
                <p:cNvSpPr/>
                <p:nvPr/>
              </p:nvSpPr>
              <p:spPr bwMode="auto">
                <a:xfrm>
                  <a:off x="1580259" y="5400729"/>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67" name="Oval 66">
                  <a:extLst>
                    <a:ext uri="{FF2B5EF4-FFF2-40B4-BE49-F238E27FC236}">
                      <a16:creationId xmlns:a16="http://schemas.microsoft.com/office/drawing/2014/main" id="{87B60241-1D3E-4968-B500-E68BF1498BA7}"/>
                    </a:ext>
                  </a:extLst>
                </p:cNvPr>
                <p:cNvSpPr/>
                <p:nvPr/>
              </p:nvSpPr>
              <p:spPr bwMode="auto">
                <a:xfrm>
                  <a:off x="1685034" y="5591229"/>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68" name="Oval 67">
                  <a:extLst>
                    <a:ext uri="{FF2B5EF4-FFF2-40B4-BE49-F238E27FC236}">
                      <a16:creationId xmlns:a16="http://schemas.microsoft.com/office/drawing/2014/main" id="{FBBE975A-C416-4C6F-BECC-5E8DACDC17D6}"/>
                    </a:ext>
                  </a:extLst>
                </p:cNvPr>
                <p:cNvSpPr/>
                <p:nvPr/>
              </p:nvSpPr>
              <p:spPr bwMode="auto">
                <a:xfrm>
                  <a:off x="1837434" y="5495979"/>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69" name="Oval 68">
                  <a:extLst>
                    <a:ext uri="{FF2B5EF4-FFF2-40B4-BE49-F238E27FC236}">
                      <a16:creationId xmlns:a16="http://schemas.microsoft.com/office/drawing/2014/main" id="{D83F7297-D1ED-4989-9F72-CB69258803F0}"/>
                    </a:ext>
                  </a:extLst>
                </p:cNvPr>
                <p:cNvSpPr/>
                <p:nvPr/>
              </p:nvSpPr>
              <p:spPr bwMode="auto">
                <a:xfrm>
                  <a:off x="1713609" y="5276904"/>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70" name="Oval 69">
                  <a:extLst>
                    <a:ext uri="{FF2B5EF4-FFF2-40B4-BE49-F238E27FC236}">
                      <a16:creationId xmlns:a16="http://schemas.microsoft.com/office/drawing/2014/main" id="{08D333B1-6501-4EA7-83D2-93D488B72468}"/>
                    </a:ext>
                  </a:extLst>
                </p:cNvPr>
                <p:cNvSpPr/>
                <p:nvPr/>
              </p:nvSpPr>
              <p:spPr bwMode="auto">
                <a:xfrm>
                  <a:off x="1875534" y="5676954"/>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71" name="Oval 70">
                  <a:extLst>
                    <a:ext uri="{FF2B5EF4-FFF2-40B4-BE49-F238E27FC236}">
                      <a16:creationId xmlns:a16="http://schemas.microsoft.com/office/drawing/2014/main" id="{15E7B0FC-A6E9-4B77-8958-83903F79B814}"/>
                    </a:ext>
                  </a:extLst>
                </p:cNvPr>
                <p:cNvSpPr/>
                <p:nvPr/>
              </p:nvSpPr>
              <p:spPr bwMode="auto">
                <a:xfrm>
                  <a:off x="1932684" y="5324529"/>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86927C33-2977-406D-AC87-34A6BBC732BE}"/>
                    </a:ext>
                  </a:extLst>
                </p:cNvPr>
                <p:cNvSpPr txBox="1"/>
                <p:nvPr/>
              </p:nvSpPr>
              <p:spPr>
                <a:xfrm>
                  <a:off x="8393306" y="6065448"/>
                  <a:ext cx="36003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B0F0"/>
                            </a:solidFill>
                            <a:latin typeface="Cambria Math" panose="02040503050406030204" pitchFamily="18" charset="0"/>
                          </a:rPr>
                          <m:t>𝐾</m:t>
                        </m:r>
                      </m:oMath>
                    </m:oMathPara>
                  </a14:m>
                  <a:endParaRPr lang="en-US" sz="1400"/>
                </a:p>
              </p:txBody>
            </p:sp>
          </mc:Choice>
          <mc:Fallback xmlns="">
            <p:sp>
              <p:nvSpPr>
                <p:cNvPr id="73" name="TextBox 72">
                  <a:extLst>
                    <a:ext uri="{FF2B5EF4-FFF2-40B4-BE49-F238E27FC236}">
                      <a16:creationId xmlns:a16="http://schemas.microsoft.com/office/drawing/2014/main" id="{86927C33-2977-406D-AC87-34A6BBC732BE}"/>
                    </a:ext>
                  </a:extLst>
                </p:cNvPr>
                <p:cNvSpPr txBox="1">
                  <a:spLocks noRot="1" noChangeAspect="1" noMove="1" noResize="1" noEditPoints="1" noAdjustHandles="1" noChangeArrowheads="1" noChangeShapeType="1" noTextEdit="1"/>
                </p:cNvSpPr>
                <p:nvPr/>
              </p:nvSpPr>
              <p:spPr>
                <a:xfrm>
                  <a:off x="8393306" y="6065448"/>
                  <a:ext cx="360035" cy="307777"/>
                </a:xfrm>
                <a:prstGeom prst="rect">
                  <a:avLst/>
                </a:prstGeom>
                <a:blipFill>
                  <a:blip r:embed="rId9"/>
                  <a:stretch>
                    <a:fillRect/>
                  </a:stretch>
                </a:blipFill>
              </p:spPr>
              <p:txBody>
                <a:bodyPr/>
                <a:lstStyle/>
                <a:p>
                  <a:r>
                    <a:rPr lang="en-US">
                      <a:noFill/>
                    </a:rPr>
                    <a:t> </a:t>
                  </a:r>
                </a:p>
              </p:txBody>
            </p:sp>
          </mc:Fallback>
        </mc:AlternateContent>
      </p:grpSp>
      <p:grpSp>
        <p:nvGrpSpPr>
          <p:cNvPr id="84" name="Group 83">
            <a:extLst>
              <a:ext uri="{FF2B5EF4-FFF2-40B4-BE49-F238E27FC236}">
                <a16:creationId xmlns:a16="http://schemas.microsoft.com/office/drawing/2014/main" id="{C0527174-49D3-40FC-841F-4739C5034674}"/>
              </a:ext>
            </a:extLst>
          </p:cNvPr>
          <p:cNvGrpSpPr/>
          <p:nvPr/>
        </p:nvGrpSpPr>
        <p:grpSpPr>
          <a:xfrm>
            <a:off x="7045435" y="4211617"/>
            <a:ext cx="1824255" cy="1405645"/>
            <a:chOff x="7045435" y="3960901"/>
            <a:chExt cx="1824255" cy="1405645"/>
          </a:xfrm>
        </p:grpSpPr>
        <p:grpSp>
          <p:nvGrpSpPr>
            <p:cNvPr id="78" name="Group 77">
              <a:extLst>
                <a:ext uri="{FF2B5EF4-FFF2-40B4-BE49-F238E27FC236}">
                  <a16:creationId xmlns:a16="http://schemas.microsoft.com/office/drawing/2014/main" id="{EC4417B7-6CA9-4947-818C-327FC2AC80D4}"/>
                </a:ext>
              </a:extLst>
            </p:cNvPr>
            <p:cNvGrpSpPr/>
            <p:nvPr/>
          </p:nvGrpSpPr>
          <p:grpSpPr>
            <a:xfrm>
              <a:off x="7045435" y="3960901"/>
              <a:ext cx="1824255" cy="1405645"/>
              <a:chOff x="7045435" y="3960901"/>
              <a:chExt cx="1824255" cy="1405645"/>
            </a:xfrm>
          </p:grpSpPr>
          <p:sp>
            <p:nvSpPr>
              <p:cNvPr id="4" name="Flowchart: Process 3">
                <a:extLst>
                  <a:ext uri="{FF2B5EF4-FFF2-40B4-BE49-F238E27FC236}">
                    <a16:creationId xmlns:a16="http://schemas.microsoft.com/office/drawing/2014/main" id="{58ECAA79-935F-4054-BE41-746FE4F12054}"/>
                  </a:ext>
                </a:extLst>
              </p:cNvPr>
              <p:cNvSpPr/>
              <p:nvPr/>
            </p:nvSpPr>
            <p:spPr bwMode="auto">
              <a:xfrm>
                <a:off x="8537292" y="3960901"/>
                <a:ext cx="332398" cy="309314"/>
              </a:xfrm>
              <a:prstGeom prst="flowChartProcess">
                <a:avLst/>
              </a:prstGeom>
              <a:noFill/>
              <a:ln w="9525" cap="flat" cmpd="sng" algn="ctr">
                <a:solidFill>
                  <a:srgbClr val="00B05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47" name="Rectangle: Rounded Corners 46">
                <a:extLst>
                  <a:ext uri="{FF2B5EF4-FFF2-40B4-BE49-F238E27FC236}">
                    <a16:creationId xmlns:a16="http://schemas.microsoft.com/office/drawing/2014/main" id="{5D803D35-9593-4FA8-BC8B-B2A2E8F43052}"/>
                  </a:ext>
                </a:extLst>
              </p:cNvPr>
              <p:cNvSpPr/>
              <p:nvPr/>
            </p:nvSpPr>
            <p:spPr bwMode="auto">
              <a:xfrm>
                <a:off x="7045435" y="4890322"/>
                <a:ext cx="1490974" cy="476224"/>
              </a:xfrm>
              <a:prstGeom prst="roundRect">
                <a:avLst/>
              </a:prstGeom>
              <a:noFill/>
              <a:ln w="9525" cap="flat" cmpd="sng" algn="ctr">
                <a:solidFill>
                  <a:schemeClr val="tx1"/>
                </a:solidFill>
                <a:prstDash val="lg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pitchFamily="18" charset="0"/>
                  </a:rPr>
                  <a:t>Stochastic Gradient Descent (SGD)</a:t>
                </a:r>
              </a:p>
            </p:txBody>
          </p:sp>
          <p:cxnSp>
            <p:nvCxnSpPr>
              <p:cNvPr id="75" name="Straight Connector 74">
                <a:extLst>
                  <a:ext uri="{FF2B5EF4-FFF2-40B4-BE49-F238E27FC236}">
                    <a16:creationId xmlns:a16="http://schemas.microsoft.com/office/drawing/2014/main" id="{C53AE2BB-2990-40F6-B0B1-97CF1C7E0CFE}"/>
                  </a:ext>
                </a:extLst>
              </p:cNvPr>
              <p:cNvCxnSpPr/>
              <p:nvPr/>
            </p:nvCxnSpPr>
            <p:spPr bwMode="auto">
              <a:xfrm>
                <a:off x="8703491" y="4270215"/>
                <a:ext cx="0" cy="867704"/>
              </a:xfrm>
              <a:prstGeom prst="line">
                <a:avLst/>
              </a:prstGeom>
              <a:solidFill>
                <a:schemeClr val="accent1"/>
              </a:solidFill>
              <a:ln w="9525" cap="flat" cmpd="sng" algn="ctr">
                <a:solidFill>
                  <a:srgbClr val="00B05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7" name="Straight Arrow Connector 76">
                <a:extLst>
                  <a:ext uri="{FF2B5EF4-FFF2-40B4-BE49-F238E27FC236}">
                    <a16:creationId xmlns:a16="http://schemas.microsoft.com/office/drawing/2014/main" id="{EE683C3B-F1BE-48FF-9025-12BA368E03D7}"/>
                  </a:ext>
                </a:extLst>
              </p:cNvPr>
              <p:cNvCxnSpPr>
                <a:endCxn id="47" idx="3"/>
              </p:cNvCxnSpPr>
              <p:nvPr/>
            </p:nvCxnSpPr>
            <p:spPr bwMode="auto">
              <a:xfrm flipH="1">
                <a:off x="8536409" y="5128434"/>
                <a:ext cx="167082" cy="0"/>
              </a:xfrm>
              <a:prstGeom prst="straightConnector1">
                <a:avLst/>
              </a:prstGeom>
              <a:solidFill>
                <a:schemeClr val="accent1"/>
              </a:solidFill>
              <a:ln w="9525" cap="flat" cmpd="sng" algn="ctr">
                <a:solidFill>
                  <a:srgbClr val="00B05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80" name="Straight Arrow Connector 79">
              <a:extLst>
                <a:ext uri="{FF2B5EF4-FFF2-40B4-BE49-F238E27FC236}">
                  <a16:creationId xmlns:a16="http://schemas.microsoft.com/office/drawing/2014/main" id="{9EC7CE32-28A9-463C-A4C6-DA82A45852B2}"/>
                </a:ext>
              </a:extLst>
            </p:cNvPr>
            <p:cNvCxnSpPr>
              <a:cxnSpLocks/>
            </p:cNvCxnSpPr>
            <p:nvPr/>
          </p:nvCxnSpPr>
          <p:spPr bwMode="auto">
            <a:xfrm flipV="1">
              <a:off x="7305147" y="4400524"/>
              <a:ext cx="0" cy="480247"/>
            </a:xfrm>
            <a:prstGeom prst="straightConnector1">
              <a:avLst/>
            </a:prstGeom>
            <a:solidFill>
              <a:schemeClr val="accent1"/>
            </a:solidFill>
            <a:ln w="9525" cap="flat" cmpd="sng" algn="ctr">
              <a:solidFill>
                <a:srgbClr val="C0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Straight Arrow Connector 82">
              <a:extLst>
                <a:ext uri="{FF2B5EF4-FFF2-40B4-BE49-F238E27FC236}">
                  <a16:creationId xmlns:a16="http://schemas.microsoft.com/office/drawing/2014/main" id="{737F9183-74C7-4C88-9F4D-E044FC73BB50}"/>
                </a:ext>
              </a:extLst>
            </p:cNvPr>
            <p:cNvCxnSpPr>
              <a:cxnSpLocks/>
            </p:cNvCxnSpPr>
            <p:nvPr/>
          </p:nvCxnSpPr>
          <p:spPr bwMode="auto">
            <a:xfrm flipV="1">
              <a:off x="8105247" y="4410075"/>
              <a:ext cx="0" cy="480247"/>
            </a:xfrm>
            <a:prstGeom prst="straightConnector1">
              <a:avLst/>
            </a:prstGeom>
            <a:solidFill>
              <a:schemeClr val="accent1"/>
            </a:solidFill>
            <a:ln w="9525" cap="flat" cmpd="sng" algn="ctr">
              <a:solidFill>
                <a:srgbClr val="C0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98" name="Group 97">
            <a:extLst>
              <a:ext uri="{FF2B5EF4-FFF2-40B4-BE49-F238E27FC236}">
                <a16:creationId xmlns:a16="http://schemas.microsoft.com/office/drawing/2014/main" id="{34F59071-AEA4-484E-87FD-8E3A8F28A3CE}"/>
              </a:ext>
            </a:extLst>
          </p:cNvPr>
          <p:cNvGrpSpPr/>
          <p:nvPr/>
        </p:nvGrpSpPr>
        <p:grpSpPr>
          <a:xfrm>
            <a:off x="5155785" y="4585083"/>
            <a:ext cx="2717530" cy="1022627"/>
            <a:chOff x="5155785" y="4334367"/>
            <a:chExt cx="2717530" cy="1022627"/>
          </a:xfrm>
        </p:grpSpPr>
        <p:cxnSp>
          <p:nvCxnSpPr>
            <p:cNvPr id="93" name="Straight Arrow Connector 92">
              <a:extLst>
                <a:ext uri="{FF2B5EF4-FFF2-40B4-BE49-F238E27FC236}">
                  <a16:creationId xmlns:a16="http://schemas.microsoft.com/office/drawing/2014/main" id="{62E05BC9-28C2-4C47-BE88-BBBD10B3C378}"/>
                </a:ext>
              </a:extLst>
            </p:cNvPr>
            <p:cNvCxnSpPr/>
            <p:nvPr/>
          </p:nvCxnSpPr>
          <p:spPr bwMode="auto">
            <a:xfrm flipH="1">
              <a:off x="5878510" y="4343918"/>
              <a:ext cx="1994805" cy="296231"/>
            </a:xfrm>
            <a:prstGeom prst="straightConnector1">
              <a:avLst/>
            </a:prstGeom>
            <a:solidFill>
              <a:schemeClr val="accent1"/>
            </a:solidFill>
            <a:ln w="9525" cap="flat" cmpd="sng" algn="ctr">
              <a:solidFill>
                <a:schemeClr val="tx1"/>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Straight Arrow Connector 93">
              <a:extLst>
                <a:ext uri="{FF2B5EF4-FFF2-40B4-BE49-F238E27FC236}">
                  <a16:creationId xmlns:a16="http://schemas.microsoft.com/office/drawing/2014/main" id="{7B5C241D-6BF2-4CC5-9CAF-DDB599236C21}"/>
                </a:ext>
              </a:extLst>
            </p:cNvPr>
            <p:cNvCxnSpPr>
              <a:cxnSpLocks/>
            </p:cNvCxnSpPr>
            <p:nvPr/>
          </p:nvCxnSpPr>
          <p:spPr bwMode="auto">
            <a:xfrm flipH="1">
              <a:off x="5155785" y="4334367"/>
              <a:ext cx="2135216" cy="1022627"/>
            </a:xfrm>
            <a:prstGeom prst="straightConnector1">
              <a:avLst/>
            </a:prstGeom>
            <a:solidFill>
              <a:schemeClr val="accent1"/>
            </a:solidFill>
            <a:ln w="9525" cap="flat" cmpd="sng" algn="ctr">
              <a:solidFill>
                <a:schemeClr val="tx1"/>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22" name="Group 121">
            <a:extLst>
              <a:ext uri="{FF2B5EF4-FFF2-40B4-BE49-F238E27FC236}">
                <a16:creationId xmlns:a16="http://schemas.microsoft.com/office/drawing/2014/main" id="{D8340778-06A2-4480-9530-211B65A3C687}"/>
              </a:ext>
            </a:extLst>
          </p:cNvPr>
          <p:cNvGrpSpPr/>
          <p:nvPr/>
        </p:nvGrpSpPr>
        <p:grpSpPr>
          <a:xfrm>
            <a:off x="847138" y="2236094"/>
            <a:ext cx="1707966" cy="1705757"/>
            <a:chOff x="839232" y="2088614"/>
            <a:chExt cx="1707966" cy="1705757"/>
          </a:xfrm>
        </p:grpSpPr>
        <mc:AlternateContent xmlns:mc="http://schemas.openxmlformats.org/markup-compatibility/2006" xmlns:a14="http://schemas.microsoft.com/office/drawing/2010/main">
          <mc:Choice Requires="a14">
            <p:sp>
              <p:nvSpPr>
                <p:cNvPr id="123" name="Text Box 2">
                  <a:extLst>
                    <a:ext uri="{FF2B5EF4-FFF2-40B4-BE49-F238E27FC236}">
                      <a16:creationId xmlns:a16="http://schemas.microsoft.com/office/drawing/2014/main" id="{5EAF0326-51B6-46F0-A8FE-E0BDA5280E0D}"/>
                    </a:ext>
                  </a:extLst>
                </p:cNvPr>
                <p:cNvSpPr txBox="1">
                  <a:spLocks noChangeArrowheads="1"/>
                </p:cNvSpPr>
                <p:nvPr/>
              </p:nvSpPr>
              <p:spPr bwMode="auto">
                <a:xfrm>
                  <a:off x="1689315" y="2088614"/>
                  <a:ext cx="409744" cy="37528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2000" i="1" smtClean="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𝑅</m:t>
                        </m:r>
                      </m:oMath>
                    </m:oMathPara>
                  </a14:m>
                  <a:endParaRPr lang="en-US" sz="20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123" name="Text Box 2">
                  <a:extLst>
                    <a:ext uri="{FF2B5EF4-FFF2-40B4-BE49-F238E27FC236}">
                      <a16:creationId xmlns:a16="http://schemas.microsoft.com/office/drawing/2014/main" id="{5EAF0326-51B6-46F0-A8FE-E0BDA5280E0D}"/>
                    </a:ext>
                  </a:extLst>
                </p:cNvPr>
                <p:cNvSpPr txBox="1">
                  <a:spLocks noRot="1" noChangeAspect="1" noMove="1" noResize="1" noEditPoints="1" noAdjustHandles="1" noChangeArrowheads="1" noChangeShapeType="1" noTextEdit="1"/>
                </p:cNvSpPr>
                <p:nvPr/>
              </p:nvSpPr>
              <p:spPr bwMode="auto">
                <a:xfrm>
                  <a:off x="1689315" y="2088614"/>
                  <a:ext cx="409744" cy="375280"/>
                </a:xfrm>
                <a:prstGeom prst="rect">
                  <a:avLst/>
                </a:prstGeom>
                <a:blipFill>
                  <a:blip r:embed="rId18"/>
                  <a:stretch>
                    <a:fillRect/>
                  </a:stretch>
                </a:blipFill>
                <a:ln w="9525">
                  <a:noFill/>
                  <a:miter lim="800000"/>
                  <a:headEnd/>
                  <a:tailEnd/>
                </a:ln>
              </p:spPr>
              <p:txBody>
                <a:bodyPr/>
                <a:lstStyle/>
                <a:p>
                  <a:r>
                    <a:rPr lang="en-US">
                      <a:noFill/>
                    </a:rPr>
                    <a:t> </a:t>
                  </a:r>
                </a:p>
              </p:txBody>
            </p:sp>
          </mc:Fallback>
        </mc:AlternateContent>
        <p:grpSp>
          <p:nvGrpSpPr>
            <p:cNvPr id="124" name="Group 123">
              <a:extLst>
                <a:ext uri="{FF2B5EF4-FFF2-40B4-BE49-F238E27FC236}">
                  <a16:creationId xmlns:a16="http://schemas.microsoft.com/office/drawing/2014/main" id="{CDB8CBAC-2856-4867-A5B0-BF6E51B696FE}"/>
                </a:ext>
              </a:extLst>
            </p:cNvPr>
            <p:cNvGrpSpPr/>
            <p:nvPr/>
          </p:nvGrpSpPr>
          <p:grpSpPr>
            <a:xfrm>
              <a:off x="839232" y="2581969"/>
              <a:ext cx="1707966" cy="1212402"/>
              <a:chOff x="839232" y="2581969"/>
              <a:chExt cx="1707966" cy="1212402"/>
            </a:xfrm>
          </p:grpSpPr>
          <p:grpSp>
            <p:nvGrpSpPr>
              <p:cNvPr id="125" name="Group 124">
                <a:extLst>
                  <a:ext uri="{FF2B5EF4-FFF2-40B4-BE49-F238E27FC236}">
                    <a16:creationId xmlns:a16="http://schemas.microsoft.com/office/drawing/2014/main" id="{F22CA958-E0D6-4DB5-B96F-A0250D5239CD}"/>
                  </a:ext>
                </a:extLst>
              </p:cNvPr>
              <p:cNvGrpSpPr/>
              <p:nvPr/>
            </p:nvGrpSpPr>
            <p:grpSpPr>
              <a:xfrm>
                <a:off x="839232" y="2581969"/>
                <a:ext cx="1707966" cy="1212402"/>
                <a:chOff x="11383" y="4019813"/>
                <a:chExt cx="1707966" cy="1212402"/>
              </a:xfrm>
            </p:grpSpPr>
            <p:grpSp>
              <p:nvGrpSpPr>
                <p:cNvPr id="127" name="Group 126">
                  <a:extLst>
                    <a:ext uri="{FF2B5EF4-FFF2-40B4-BE49-F238E27FC236}">
                      <a16:creationId xmlns:a16="http://schemas.microsoft.com/office/drawing/2014/main" id="{427FE563-B989-41BD-875F-49B4EA2C85AE}"/>
                    </a:ext>
                  </a:extLst>
                </p:cNvPr>
                <p:cNvGrpSpPr/>
                <p:nvPr/>
              </p:nvGrpSpPr>
              <p:grpSpPr>
                <a:xfrm>
                  <a:off x="361885" y="4019813"/>
                  <a:ext cx="1357464" cy="1212402"/>
                  <a:chOff x="363768" y="3830016"/>
                  <a:chExt cx="1357464" cy="1212402"/>
                </a:xfrm>
              </p:grpSpPr>
              <p:sp>
                <p:nvSpPr>
                  <p:cNvPr id="129" name="Left Bracket 128">
                    <a:extLst>
                      <a:ext uri="{FF2B5EF4-FFF2-40B4-BE49-F238E27FC236}">
                        <a16:creationId xmlns:a16="http://schemas.microsoft.com/office/drawing/2014/main" id="{F9E8966F-8B4E-45F8-AB43-431DFB0C4AA3}"/>
                      </a:ext>
                    </a:extLst>
                  </p:cNvPr>
                  <p:cNvSpPr/>
                  <p:nvPr/>
                </p:nvSpPr>
                <p:spPr bwMode="auto">
                  <a:xfrm>
                    <a:off x="363768" y="3830016"/>
                    <a:ext cx="115404" cy="941261"/>
                  </a:xfrm>
                  <a:prstGeom prst="leftBracke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30" name="Left Bracket 129">
                    <a:extLst>
                      <a:ext uri="{FF2B5EF4-FFF2-40B4-BE49-F238E27FC236}">
                        <a16:creationId xmlns:a16="http://schemas.microsoft.com/office/drawing/2014/main" id="{397B61DD-9B98-4054-B68C-B4240C44A2CD}"/>
                      </a:ext>
                    </a:extLst>
                  </p:cNvPr>
                  <p:cNvSpPr/>
                  <p:nvPr/>
                </p:nvSpPr>
                <p:spPr bwMode="auto">
                  <a:xfrm flipH="1">
                    <a:off x="1605828" y="3837636"/>
                    <a:ext cx="115404" cy="941261"/>
                  </a:xfrm>
                  <a:prstGeom prst="leftBracke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D39B0A04-D401-4063-AE55-8A101984DF5F}"/>
                          </a:ext>
                        </a:extLst>
                      </p:cNvPr>
                      <p:cNvSpPr txBox="1"/>
                      <p:nvPr/>
                    </p:nvSpPr>
                    <p:spPr>
                      <a:xfrm>
                        <a:off x="852006" y="4734641"/>
                        <a:ext cx="38619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𝑀</m:t>
                              </m:r>
                            </m:oMath>
                          </m:oMathPara>
                        </a14:m>
                        <a:endParaRPr lang="en-US" sz="1400"/>
                      </a:p>
                    </p:txBody>
                  </p:sp>
                </mc:Choice>
                <mc:Fallback xmlns="">
                  <p:sp>
                    <p:nvSpPr>
                      <p:cNvPr id="131" name="TextBox 130">
                        <a:extLst>
                          <a:ext uri="{FF2B5EF4-FFF2-40B4-BE49-F238E27FC236}">
                            <a16:creationId xmlns:a16="http://schemas.microsoft.com/office/drawing/2014/main" id="{D39B0A04-D401-4063-AE55-8A101984DF5F}"/>
                          </a:ext>
                        </a:extLst>
                      </p:cNvPr>
                      <p:cNvSpPr txBox="1">
                        <a:spLocks noRot="1" noChangeAspect="1" noMove="1" noResize="1" noEditPoints="1" noAdjustHandles="1" noChangeArrowheads="1" noChangeShapeType="1" noTextEdit="1"/>
                      </p:cNvSpPr>
                      <p:nvPr/>
                    </p:nvSpPr>
                    <p:spPr>
                      <a:xfrm>
                        <a:off x="852006" y="4734641"/>
                        <a:ext cx="386195" cy="307777"/>
                      </a:xfrm>
                      <a:prstGeom prst="rect">
                        <a:avLst/>
                      </a:prstGeom>
                      <a:blipFill>
                        <a:blip r:embed="rId19"/>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28" name="TextBox 127">
                      <a:extLst>
                        <a:ext uri="{FF2B5EF4-FFF2-40B4-BE49-F238E27FC236}">
                          <a16:creationId xmlns:a16="http://schemas.microsoft.com/office/drawing/2014/main" id="{05CFC806-2F71-44E5-A37D-593AC806137C}"/>
                        </a:ext>
                      </a:extLst>
                    </p:cNvPr>
                    <p:cNvSpPr txBox="1"/>
                    <p:nvPr/>
                  </p:nvSpPr>
                  <p:spPr>
                    <a:xfrm>
                      <a:off x="11383" y="4317089"/>
                      <a:ext cx="36535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𝑁</m:t>
                            </m:r>
                          </m:oMath>
                        </m:oMathPara>
                      </a14:m>
                      <a:endParaRPr lang="en-US" sz="1400"/>
                    </a:p>
                  </p:txBody>
                </p:sp>
              </mc:Choice>
              <mc:Fallback xmlns="">
                <p:sp>
                  <p:nvSpPr>
                    <p:cNvPr id="128" name="TextBox 127">
                      <a:extLst>
                        <a:ext uri="{FF2B5EF4-FFF2-40B4-BE49-F238E27FC236}">
                          <a16:creationId xmlns:a16="http://schemas.microsoft.com/office/drawing/2014/main" id="{05CFC806-2F71-44E5-A37D-593AC806137C}"/>
                        </a:ext>
                      </a:extLst>
                    </p:cNvPr>
                    <p:cNvSpPr txBox="1">
                      <a:spLocks noRot="1" noChangeAspect="1" noMove="1" noResize="1" noEditPoints="1" noAdjustHandles="1" noChangeArrowheads="1" noChangeShapeType="1" noTextEdit="1"/>
                    </p:cNvSpPr>
                    <p:nvPr/>
                  </p:nvSpPr>
                  <p:spPr>
                    <a:xfrm>
                      <a:off x="11383" y="4317089"/>
                      <a:ext cx="365356" cy="307777"/>
                    </a:xfrm>
                    <a:prstGeom prst="rect">
                      <a:avLst/>
                    </a:prstGeom>
                    <a:blipFill>
                      <a:blip r:embed="rId10"/>
                      <a:stretch>
                        <a:fillRect/>
                      </a:stretch>
                    </a:blipFill>
                  </p:spPr>
                  <p:txBody>
                    <a:bodyPr/>
                    <a:lstStyle/>
                    <a:p>
                      <a:r>
                        <a:rPr lang="en-US">
                          <a:noFill/>
                        </a:rPr>
                        <a:t> </a:t>
                      </a:r>
                    </a:p>
                  </p:txBody>
                </p:sp>
              </mc:Fallback>
            </mc:AlternateContent>
          </p:grpSp>
          <p:pic>
            <p:nvPicPr>
              <p:cNvPr id="126" name="Picture 125">
                <a:extLst>
                  <a:ext uri="{FF2B5EF4-FFF2-40B4-BE49-F238E27FC236}">
                    <a16:creationId xmlns:a16="http://schemas.microsoft.com/office/drawing/2014/main" id="{9F7A3A14-740F-45E4-8409-643C3EE28792}"/>
                  </a:ext>
                </a:extLst>
              </p:cNvPr>
              <p:cNvPicPr/>
              <p:nvPr/>
            </p:nvPicPr>
            <p:blipFill>
              <a:blip r:embed="rId20">
                <a:extLst>
                  <a:ext uri="{28A0092B-C50C-407E-A947-70E740481C1C}">
                    <a14:useLocalDpi xmlns:a14="http://schemas.microsoft.com/office/drawing/2010/main" val="0"/>
                  </a:ext>
                </a:extLst>
              </a:blip>
              <a:srcRect/>
              <a:stretch>
                <a:fillRect/>
              </a:stretch>
            </p:blipFill>
            <p:spPr bwMode="auto">
              <a:xfrm>
                <a:off x="1222036" y="2598429"/>
                <a:ext cx="1292860" cy="935653"/>
              </a:xfrm>
              <a:prstGeom prst="rect">
                <a:avLst/>
              </a:prstGeom>
              <a:noFill/>
            </p:spPr>
          </p:pic>
        </p:grpSp>
      </p:grpSp>
    </p:spTree>
    <p:extLst>
      <p:ext uri="{BB962C8B-B14F-4D97-AF65-F5344CB8AC3E}">
        <p14:creationId xmlns:p14="http://schemas.microsoft.com/office/powerpoint/2010/main" val="344615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E898218C-FD1E-4C60-89D2-27E23A52E60B}"/>
              </a:ext>
            </a:extLst>
          </p:cNvPr>
          <p:cNvGrpSpPr/>
          <p:nvPr/>
        </p:nvGrpSpPr>
        <p:grpSpPr>
          <a:xfrm>
            <a:off x="200736" y="973890"/>
            <a:ext cx="2210819" cy="2070964"/>
            <a:chOff x="214001" y="1834463"/>
            <a:chExt cx="2668639" cy="2499823"/>
          </a:xfrm>
        </p:grpSpPr>
        <p:grpSp>
          <p:nvGrpSpPr>
            <p:cNvPr id="20" name="Group 19">
              <a:extLst>
                <a:ext uri="{FF2B5EF4-FFF2-40B4-BE49-F238E27FC236}">
                  <a16:creationId xmlns:a16="http://schemas.microsoft.com/office/drawing/2014/main" id="{30053A48-A19E-44BA-9E9E-42A775F8C0A4}"/>
                </a:ext>
              </a:extLst>
            </p:cNvPr>
            <p:cNvGrpSpPr/>
            <p:nvPr/>
          </p:nvGrpSpPr>
          <p:grpSpPr>
            <a:xfrm>
              <a:off x="214001" y="1978699"/>
              <a:ext cx="2668639" cy="2355587"/>
              <a:chOff x="1766576" y="1038151"/>
              <a:chExt cx="2668639" cy="2355587"/>
            </a:xfrm>
          </p:grpSpPr>
          <p:grpSp>
            <p:nvGrpSpPr>
              <p:cNvPr id="19" name="Group 18">
                <a:extLst>
                  <a:ext uri="{FF2B5EF4-FFF2-40B4-BE49-F238E27FC236}">
                    <a16:creationId xmlns:a16="http://schemas.microsoft.com/office/drawing/2014/main" id="{3F4A260A-970C-40A3-AD86-CF096F655259}"/>
                  </a:ext>
                </a:extLst>
              </p:cNvPr>
              <p:cNvGrpSpPr/>
              <p:nvPr/>
            </p:nvGrpSpPr>
            <p:grpSpPr>
              <a:xfrm>
                <a:off x="1766576" y="1038151"/>
                <a:ext cx="2668639" cy="2355587"/>
                <a:chOff x="633999" y="4054082"/>
                <a:chExt cx="2668639" cy="2355587"/>
              </a:xfrm>
            </p:grpSpPr>
            <p:grpSp>
              <p:nvGrpSpPr>
                <p:cNvPr id="78" name="Group 77">
                  <a:extLst>
                    <a:ext uri="{FF2B5EF4-FFF2-40B4-BE49-F238E27FC236}">
                      <a16:creationId xmlns:a16="http://schemas.microsoft.com/office/drawing/2014/main" id="{033D468A-950A-4D21-9A86-D78236B2CC1D}"/>
                    </a:ext>
                  </a:extLst>
                </p:cNvPr>
                <p:cNvGrpSpPr/>
                <p:nvPr/>
              </p:nvGrpSpPr>
              <p:grpSpPr>
                <a:xfrm>
                  <a:off x="633999" y="4054082"/>
                  <a:ext cx="2668639" cy="2355587"/>
                  <a:chOff x="234598" y="4057370"/>
                  <a:chExt cx="2668639" cy="2355587"/>
                </a:xfrm>
              </p:grpSpPr>
              <p:grpSp>
                <p:nvGrpSpPr>
                  <p:cNvPr id="363" name="Group 362">
                    <a:extLst>
                      <a:ext uri="{FF2B5EF4-FFF2-40B4-BE49-F238E27FC236}">
                        <a16:creationId xmlns:a16="http://schemas.microsoft.com/office/drawing/2014/main" id="{2FA8F6EC-72B6-451E-AFE0-8AC69610EBA9}"/>
                      </a:ext>
                    </a:extLst>
                  </p:cNvPr>
                  <p:cNvGrpSpPr/>
                  <p:nvPr/>
                </p:nvGrpSpPr>
                <p:grpSpPr>
                  <a:xfrm>
                    <a:off x="234598" y="4057370"/>
                    <a:ext cx="2668639" cy="2243143"/>
                    <a:chOff x="3726423" y="1513368"/>
                    <a:chExt cx="5467386" cy="4595642"/>
                  </a:xfrm>
                </p:grpSpPr>
                <p:grpSp>
                  <p:nvGrpSpPr>
                    <p:cNvPr id="364" name="Group 363">
                      <a:extLst>
                        <a:ext uri="{FF2B5EF4-FFF2-40B4-BE49-F238E27FC236}">
                          <a16:creationId xmlns:a16="http://schemas.microsoft.com/office/drawing/2014/main" id="{E4F02CF8-C982-4588-A652-8905A9A7AD18}"/>
                        </a:ext>
                      </a:extLst>
                    </p:cNvPr>
                    <p:cNvGrpSpPr/>
                    <p:nvPr/>
                  </p:nvGrpSpPr>
                  <p:grpSpPr>
                    <a:xfrm>
                      <a:off x="3726423" y="1513368"/>
                      <a:ext cx="5467386" cy="4595642"/>
                      <a:chOff x="3854451" y="902712"/>
                      <a:chExt cx="3898923" cy="3277262"/>
                    </a:xfrm>
                  </p:grpSpPr>
                  <p:pic>
                    <p:nvPicPr>
                      <p:cNvPr id="381" name="Picture 6" descr="Related image">
                        <a:extLst>
                          <a:ext uri="{FF2B5EF4-FFF2-40B4-BE49-F238E27FC236}">
                            <a16:creationId xmlns:a16="http://schemas.microsoft.com/office/drawing/2014/main" id="{63BEE1CE-D97A-44EC-8FD8-26935A0219B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r="5242"/>
                      <a:stretch/>
                    </p:blipFill>
                    <p:spPr bwMode="auto">
                      <a:xfrm>
                        <a:off x="3854451" y="1056601"/>
                        <a:ext cx="3730459" cy="2952640"/>
                      </a:xfrm>
                      <a:prstGeom prst="rect">
                        <a:avLst/>
                      </a:prstGeom>
                      <a:solidFill>
                        <a:srgbClr val="FFFFFF"/>
                      </a:solidFill>
                    </p:spPr>
                  </p:pic>
                  <mc:AlternateContent xmlns:mc="http://schemas.openxmlformats.org/markup-compatibility/2006" xmlns:a14="http://schemas.microsoft.com/office/drawing/2010/main">
                    <mc:Choice Requires="a14">
                      <p:sp>
                        <p:nvSpPr>
                          <p:cNvPr id="382" name="TextBox 381">
                            <a:extLst>
                              <a:ext uri="{FF2B5EF4-FFF2-40B4-BE49-F238E27FC236}">
                                <a16:creationId xmlns:a16="http://schemas.microsoft.com/office/drawing/2014/main" id="{285E91CF-6792-46AF-A8B6-11CC40620724}"/>
                              </a:ext>
                            </a:extLst>
                          </p:cNvPr>
                          <p:cNvSpPr txBox="1"/>
                          <p:nvPr/>
                        </p:nvSpPr>
                        <p:spPr>
                          <a:xfrm>
                            <a:off x="7412447" y="2876774"/>
                            <a:ext cx="34092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𝑇</m:t>
                                  </m:r>
                                </m:oMath>
                              </m:oMathPara>
                            </a14:m>
                            <a:endParaRPr lang="en-US" sz="1400"/>
                          </a:p>
                        </p:txBody>
                      </p:sp>
                    </mc:Choice>
                    <mc:Fallback xmlns="">
                      <p:sp>
                        <p:nvSpPr>
                          <p:cNvPr id="382" name="TextBox 381">
                            <a:extLst>
                              <a:ext uri="{FF2B5EF4-FFF2-40B4-BE49-F238E27FC236}">
                                <a16:creationId xmlns:a16="http://schemas.microsoft.com/office/drawing/2014/main" id="{285E91CF-6792-46AF-A8B6-11CC40620724}"/>
                              </a:ext>
                            </a:extLst>
                          </p:cNvPr>
                          <p:cNvSpPr txBox="1">
                            <a:spLocks noRot="1" noChangeAspect="1" noMove="1" noResize="1" noEditPoints="1" noAdjustHandles="1" noChangeArrowheads="1" noChangeShapeType="1" noTextEdit="1"/>
                          </p:cNvSpPr>
                          <p:nvPr/>
                        </p:nvSpPr>
                        <p:spPr>
                          <a:xfrm>
                            <a:off x="7412447" y="2876774"/>
                            <a:ext cx="340927" cy="307777"/>
                          </a:xfrm>
                          <a:prstGeom prst="rect">
                            <a:avLst/>
                          </a:prstGeom>
                          <a:blipFill>
                            <a:blip r:embed="rId5"/>
                            <a:stretch>
                              <a:fillRect r="-31250" b="-551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3" name="TextBox 382">
                            <a:extLst>
                              <a:ext uri="{FF2B5EF4-FFF2-40B4-BE49-F238E27FC236}">
                                <a16:creationId xmlns:a16="http://schemas.microsoft.com/office/drawing/2014/main" id="{030CB336-9266-483B-8563-930A062B2F22}"/>
                              </a:ext>
                            </a:extLst>
                          </p:cNvPr>
                          <p:cNvSpPr txBox="1"/>
                          <p:nvPr/>
                        </p:nvSpPr>
                        <p:spPr>
                          <a:xfrm>
                            <a:off x="3948959" y="3960491"/>
                            <a:ext cx="256749" cy="2194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solidFill>
                                        <a:srgbClr val="00B0F0"/>
                                      </a:solidFill>
                                      <a:latin typeface="Cambria Math" panose="02040503050406030204" pitchFamily="18" charset="0"/>
                                    </a:rPr>
                                    <m:t>𝐾</m:t>
                                  </m:r>
                                </m:oMath>
                              </m:oMathPara>
                            </a14:m>
                            <a:endParaRPr lang="en-US" sz="1400">
                              <a:solidFill>
                                <a:srgbClr val="C00000"/>
                              </a:solidFill>
                            </a:endParaRPr>
                          </a:p>
                        </p:txBody>
                      </p:sp>
                    </mc:Choice>
                    <mc:Fallback xmlns="">
                      <p:sp>
                        <p:nvSpPr>
                          <p:cNvPr id="383" name="TextBox 382">
                            <a:extLst>
                              <a:ext uri="{FF2B5EF4-FFF2-40B4-BE49-F238E27FC236}">
                                <a16:creationId xmlns:a16="http://schemas.microsoft.com/office/drawing/2014/main" id="{030CB336-9266-483B-8563-930A062B2F22}"/>
                              </a:ext>
                            </a:extLst>
                          </p:cNvPr>
                          <p:cNvSpPr txBox="1">
                            <a:spLocks noRot="1" noChangeAspect="1" noMove="1" noResize="1" noEditPoints="1" noAdjustHandles="1" noChangeArrowheads="1" noChangeShapeType="1" noTextEdit="1"/>
                          </p:cNvSpPr>
                          <p:nvPr/>
                        </p:nvSpPr>
                        <p:spPr>
                          <a:xfrm>
                            <a:off x="3948959" y="3960491"/>
                            <a:ext cx="256749" cy="219483"/>
                          </a:xfrm>
                          <a:prstGeom prst="rect">
                            <a:avLst/>
                          </a:prstGeom>
                          <a:blipFill>
                            <a:blip r:embed="rId6"/>
                            <a:stretch>
                              <a:fillRect r="-75000" b="-1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5" name="TextBox 384">
                            <a:extLst>
                              <a:ext uri="{FF2B5EF4-FFF2-40B4-BE49-F238E27FC236}">
                                <a16:creationId xmlns:a16="http://schemas.microsoft.com/office/drawing/2014/main" id="{65C87CF5-3489-4690-99C0-095AD1BF7E13}"/>
                              </a:ext>
                            </a:extLst>
                          </p:cNvPr>
                          <p:cNvSpPr txBox="1"/>
                          <p:nvPr/>
                        </p:nvSpPr>
                        <p:spPr>
                          <a:xfrm>
                            <a:off x="4895830" y="902712"/>
                            <a:ext cx="33419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𝑓</m:t>
                                  </m:r>
                                </m:oMath>
                              </m:oMathPara>
                            </a14:m>
                            <a:endParaRPr lang="en-US" sz="1400"/>
                          </a:p>
                        </p:txBody>
                      </p:sp>
                    </mc:Choice>
                    <mc:Fallback xmlns="">
                      <p:sp>
                        <p:nvSpPr>
                          <p:cNvPr id="385" name="TextBox 384">
                            <a:extLst>
                              <a:ext uri="{FF2B5EF4-FFF2-40B4-BE49-F238E27FC236}">
                                <a16:creationId xmlns:a16="http://schemas.microsoft.com/office/drawing/2014/main" id="{65C87CF5-3489-4690-99C0-095AD1BF7E13}"/>
                              </a:ext>
                            </a:extLst>
                          </p:cNvPr>
                          <p:cNvSpPr txBox="1">
                            <a:spLocks noRot="1" noChangeAspect="1" noMove="1" noResize="1" noEditPoints="1" noAdjustHandles="1" noChangeArrowheads="1" noChangeShapeType="1" noTextEdit="1"/>
                          </p:cNvSpPr>
                          <p:nvPr/>
                        </p:nvSpPr>
                        <p:spPr>
                          <a:xfrm>
                            <a:off x="4895830" y="902712"/>
                            <a:ext cx="334194" cy="307777"/>
                          </a:xfrm>
                          <a:prstGeom prst="rect">
                            <a:avLst/>
                          </a:prstGeom>
                          <a:blipFill>
                            <a:blip r:embed="rId7"/>
                            <a:stretch>
                              <a:fillRect r="-41935" b="-89655"/>
                            </a:stretch>
                          </a:blipFill>
                        </p:spPr>
                        <p:txBody>
                          <a:bodyPr/>
                          <a:lstStyle/>
                          <a:p>
                            <a:r>
                              <a:rPr lang="en-US">
                                <a:noFill/>
                              </a:rPr>
                              <a:t> </a:t>
                            </a:r>
                          </a:p>
                        </p:txBody>
                      </p:sp>
                    </mc:Fallback>
                  </mc:AlternateContent>
                </p:grpSp>
                <p:pic>
                  <p:nvPicPr>
                    <p:cNvPr id="380" name="Picture 6" descr="Image result for youtube icom round">
                      <a:extLst>
                        <a:ext uri="{FF2B5EF4-FFF2-40B4-BE49-F238E27FC236}">
                          <a16:creationId xmlns:a16="http://schemas.microsoft.com/office/drawing/2014/main" id="{B3DF0A5A-67C8-46EE-AC4E-93A8C913A4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94668" y="1825848"/>
                      <a:ext cx="664909" cy="6649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6" name="Group 385">
                    <a:extLst>
                      <a:ext uri="{FF2B5EF4-FFF2-40B4-BE49-F238E27FC236}">
                        <a16:creationId xmlns:a16="http://schemas.microsoft.com/office/drawing/2014/main" id="{516E1CC1-04BA-4084-AA3E-41BC3A004042}"/>
                      </a:ext>
                    </a:extLst>
                  </p:cNvPr>
                  <p:cNvGrpSpPr/>
                  <p:nvPr/>
                </p:nvGrpSpPr>
                <p:grpSpPr>
                  <a:xfrm>
                    <a:off x="1243099" y="5290245"/>
                    <a:ext cx="990502" cy="1122712"/>
                    <a:chOff x="2209169" y="4172066"/>
                    <a:chExt cx="529178" cy="599811"/>
                  </a:xfrm>
                </p:grpSpPr>
                <p:sp>
                  <p:nvSpPr>
                    <p:cNvPr id="388" name="Oval 387">
                      <a:extLst>
                        <a:ext uri="{FF2B5EF4-FFF2-40B4-BE49-F238E27FC236}">
                          <a16:creationId xmlns:a16="http://schemas.microsoft.com/office/drawing/2014/main" id="{0D55DCCF-1175-4678-BEC9-EA60C2162C8F}"/>
                        </a:ext>
                      </a:extLst>
                    </p:cNvPr>
                    <p:cNvSpPr/>
                    <p:nvPr/>
                  </p:nvSpPr>
                  <p:spPr bwMode="auto">
                    <a:xfrm>
                      <a:off x="2677494" y="4172066"/>
                      <a:ext cx="60853" cy="55320"/>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389" name="TextBox 388">
                          <a:extLst>
                            <a:ext uri="{FF2B5EF4-FFF2-40B4-BE49-F238E27FC236}">
                              <a16:creationId xmlns:a16="http://schemas.microsoft.com/office/drawing/2014/main" id="{DDEDA24D-348C-41DD-A67A-3B371219CDC4}"/>
                            </a:ext>
                          </a:extLst>
                        </p:cNvPr>
                        <p:cNvSpPr txBox="1"/>
                        <p:nvPr/>
                      </p:nvSpPr>
                      <p:spPr>
                        <a:xfrm>
                          <a:off x="2209169" y="4574561"/>
                          <a:ext cx="358697" cy="1973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dirty="0" smtClean="0">
                                        <a:latin typeface="Cambria Math" panose="02040503050406030204" pitchFamily="18" charset="0"/>
                                      </a:rPr>
                                    </m:ctrlPr>
                                  </m:sSubPr>
                                  <m:e>
                                    <m:r>
                                      <a:rPr lang="en-US" i="1" dirty="0">
                                        <a:latin typeface="Cambria Math" panose="02040503050406030204" pitchFamily="18" charset="0"/>
                                      </a:rPr>
                                      <m:t>𝑡</m:t>
                                    </m:r>
                                  </m:e>
                                  <m:sub>
                                    <m:r>
                                      <a:rPr lang="en-US" b="0" i="1" dirty="0" smtClean="0">
                                        <a:latin typeface="Cambria Math" panose="02040503050406030204" pitchFamily="18" charset="0"/>
                                      </a:rPr>
                                      <m:t>𝑛</m:t>
                                    </m:r>
                                    <m:r>
                                      <a:rPr lang="en-US" b="0" i="1" dirty="0" smtClean="0">
                                        <a:latin typeface="Cambria Math" panose="02040503050406030204" pitchFamily="18" charset="0"/>
                                      </a:rPr>
                                      <m:t>+1</m:t>
                                    </m:r>
                                  </m:sub>
                                </m:sSub>
                              </m:oMath>
                            </m:oMathPara>
                          </a14:m>
                          <a:endParaRPr lang="en-US"/>
                        </a:p>
                      </p:txBody>
                    </p:sp>
                  </mc:Choice>
                  <mc:Fallback xmlns="">
                    <p:sp>
                      <p:nvSpPr>
                        <p:cNvPr id="389" name="TextBox 388">
                          <a:extLst>
                            <a:ext uri="{FF2B5EF4-FFF2-40B4-BE49-F238E27FC236}">
                              <a16:creationId xmlns:a16="http://schemas.microsoft.com/office/drawing/2014/main" id="{DDEDA24D-348C-41DD-A67A-3B371219CDC4}"/>
                            </a:ext>
                          </a:extLst>
                        </p:cNvPr>
                        <p:cNvSpPr txBox="1">
                          <a:spLocks noRot="1" noChangeAspect="1" noMove="1" noResize="1" noEditPoints="1" noAdjustHandles="1" noChangeArrowheads="1" noChangeShapeType="1" noTextEdit="1"/>
                        </p:cNvSpPr>
                        <p:nvPr/>
                      </p:nvSpPr>
                      <p:spPr>
                        <a:xfrm>
                          <a:off x="2209169" y="4574561"/>
                          <a:ext cx="358697" cy="197316"/>
                        </a:xfrm>
                        <a:prstGeom prst="rect">
                          <a:avLst/>
                        </a:prstGeom>
                        <a:blipFill>
                          <a:blip r:embed="rId9"/>
                          <a:stretch>
                            <a:fillRect r="-1099" b="-22000"/>
                          </a:stretch>
                        </a:blipFill>
                      </p:spPr>
                      <p:txBody>
                        <a:bodyPr/>
                        <a:lstStyle/>
                        <a:p>
                          <a:r>
                            <a:rPr lang="en-US">
                              <a:noFill/>
                            </a:rPr>
                            <a:t> </a:t>
                          </a:r>
                        </a:p>
                      </p:txBody>
                    </p:sp>
                  </mc:Fallback>
                </mc:AlternateContent>
              </p:grpSp>
            </p:grpSp>
            <p:sp>
              <p:nvSpPr>
                <p:cNvPr id="235" name="Oval 234">
                  <a:extLst>
                    <a:ext uri="{FF2B5EF4-FFF2-40B4-BE49-F238E27FC236}">
                      <a16:creationId xmlns:a16="http://schemas.microsoft.com/office/drawing/2014/main" id="{4CA0C41B-BCFA-4EA4-B342-803047CEBFC2}"/>
                    </a:ext>
                  </a:extLst>
                </p:cNvPr>
                <p:cNvSpPr/>
                <p:nvPr/>
              </p:nvSpPr>
              <p:spPr bwMode="auto">
                <a:xfrm>
                  <a:off x="2099999" y="5887046"/>
                  <a:ext cx="113903" cy="103547"/>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36" name="Oval 235">
                  <a:extLst>
                    <a:ext uri="{FF2B5EF4-FFF2-40B4-BE49-F238E27FC236}">
                      <a16:creationId xmlns:a16="http://schemas.microsoft.com/office/drawing/2014/main" id="{9AEE7876-D0C6-42D2-A89D-3A9E88580749}"/>
                    </a:ext>
                  </a:extLst>
                </p:cNvPr>
                <p:cNvSpPr/>
                <p:nvPr/>
              </p:nvSpPr>
              <p:spPr bwMode="auto">
                <a:xfrm>
                  <a:off x="2252399" y="5248871"/>
                  <a:ext cx="113903" cy="103547"/>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37" name="Oval 236">
                  <a:extLst>
                    <a:ext uri="{FF2B5EF4-FFF2-40B4-BE49-F238E27FC236}">
                      <a16:creationId xmlns:a16="http://schemas.microsoft.com/office/drawing/2014/main" id="{84DB766E-6E6D-4433-869F-D249B8EDD392}"/>
                    </a:ext>
                  </a:extLst>
                </p:cNvPr>
                <p:cNvSpPr/>
                <p:nvPr/>
              </p:nvSpPr>
              <p:spPr bwMode="auto">
                <a:xfrm>
                  <a:off x="2316096" y="4590807"/>
                  <a:ext cx="113903" cy="103547"/>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pic>
            <p:nvPicPr>
              <p:cNvPr id="76" name="Picture 75" descr="Image result for user icons">
                <a:extLst>
                  <a:ext uri="{FF2B5EF4-FFF2-40B4-BE49-F238E27FC236}">
                    <a16:creationId xmlns:a16="http://schemas.microsoft.com/office/drawing/2014/main" id="{6F3FB6DA-8F65-4300-B0D6-702DBE735EFE}"/>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56262" b="12772"/>
              <a:stretch/>
            </p:blipFill>
            <p:spPr bwMode="auto">
              <a:xfrm flipH="1">
                <a:off x="3188627" y="1408136"/>
                <a:ext cx="257850" cy="28646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user icons">
                <a:extLst>
                  <a:ext uri="{FF2B5EF4-FFF2-40B4-BE49-F238E27FC236}">
                    <a16:creationId xmlns:a16="http://schemas.microsoft.com/office/drawing/2014/main" id="{116F5F5B-9567-4D13-97F8-9079BF9C18A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97346" y="2117650"/>
                <a:ext cx="245025" cy="2450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lated image">
                <a:extLst>
                  <a:ext uri="{FF2B5EF4-FFF2-40B4-BE49-F238E27FC236}">
                    <a16:creationId xmlns:a16="http://schemas.microsoft.com/office/drawing/2014/main" id="{F515C245-E636-4FB9-AA85-8C23EBB39CD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flipH="1">
                <a:off x="2936577" y="2686408"/>
                <a:ext cx="260128" cy="26012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Office Customer Male Light icon">
                <a:extLst>
                  <a:ext uri="{FF2B5EF4-FFF2-40B4-BE49-F238E27FC236}">
                    <a16:creationId xmlns:a16="http://schemas.microsoft.com/office/drawing/2014/main" id="{018D44D9-F385-4682-A89C-42B7CA97FC2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14476" y="2151251"/>
                <a:ext cx="233751" cy="233751"/>
              </a:xfrm>
              <a:prstGeom prst="rect">
                <a:avLst/>
              </a:prstGeom>
              <a:noFill/>
              <a:extLst>
                <a:ext uri="{909E8E84-426E-40DD-AFC4-6F175D3DCCD1}">
                  <a14:hiddenFill xmlns:a14="http://schemas.microsoft.com/office/drawing/2010/main">
                    <a:solidFill>
                      <a:srgbClr val="FFFFFF"/>
                    </a:solidFill>
                  </a14:hiddenFill>
                </a:ext>
              </a:extLst>
            </p:spPr>
          </p:pic>
        </p:grpSp>
        <mc:AlternateContent xmlns:mc="http://schemas.openxmlformats.org/markup-compatibility/2006" xmlns:a14="http://schemas.microsoft.com/office/drawing/2010/main">
          <mc:Choice Requires="a14">
            <p:sp>
              <p:nvSpPr>
                <p:cNvPr id="276" name="TextBox 275">
                  <a:extLst>
                    <a:ext uri="{FF2B5EF4-FFF2-40B4-BE49-F238E27FC236}">
                      <a16:creationId xmlns:a16="http://schemas.microsoft.com/office/drawing/2014/main" id="{6E14E6A4-C3E9-4421-ABF8-60689250F2D7}"/>
                    </a:ext>
                  </a:extLst>
                </p:cNvPr>
                <p:cNvSpPr txBox="1"/>
                <p:nvPr/>
              </p:nvSpPr>
              <p:spPr>
                <a:xfrm>
                  <a:off x="1102088" y="1834463"/>
                  <a:ext cx="1557158" cy="307777"/>
                </a:xfrm>
                <a:prstGeom prst="rect">
                  <a:avLst/>
                </a:prstGeom>
                <a:noFill/>
              </p:spPr>
              <p:txBody>
                <a:bodyPr wrap="none" rtlCol="0">
                  <a:spAutoFit/>
                </a:bodyPr>
                <a:lstStyle/>
                <a:p>
                  <a:r>
                    <a:rPr lang="en-US" sz="1400" i="1"/>
                    <a:t>Users </a:t>
                  </a:r>
                  <a14:m>
                    <m:oMath xmlns:m="http://schemas.openxmlformats.org/officeDocument/2006/math">
                      <m:r>
                        <a:rPr lang="en-US" sz="1400" b="0" i="1" dirty="0" smtClean="0">
                          <a:solidFill>
                            <a:srgbClr val="C00000"/>
                          </a:solidFill>
                          <a:latin typeface="Cambria Math" panose="02040503050406030204" pitchFamily="18" charset="0"/>
                        </a:rPr>
                        <m:t>(</m:t>
                      </m:r>
                      <m:sSub>
                        <m:sSubPr>
                          <m:ctrlPr>
                            <a:rPr lang="en-US" sz="1400" i="1" dirty="0">
                              <a:solidFill>
                                <a:srgbClr val="C00000"/>
                              </a:solidFill>
                              <a:latin typeface="Cambria Math" panose="02040503050406030204" pitchFamily="18" charset="0"/>
                            </a:rPr>
                          </m:ctrlPr>
                        </m:sSubPr>
                        <m:e>
                          <m:r>
                            <a:rPr lang="en-US" sz="1400" i="1" dirty="0">
                              <a:solidFill>
                                <a:srgbClr val="C00000"/>
                              </a:solidFill>
                              <a:latin typeface="Cambria Math" panose="02040503050406030204" pitchFamily="18" charset="0"/>
                            </a:rPr>
                            <m:t>𝑀</m:t>
                          </m:r>
                        </m:e>
                        <m:sub>
                          <m:r>
                            <a:rPr lang="en-US" sz="1400" i="1" dirty="0">
                              <a:solidFill>
                                <a:srgbClr val="C00000"/>
                              </a:solidFill>
                              <a:latin typeface="Cambria Math" panose="02040503050406030204" pitchFamily="18" charset="0"/>
                            </a:rPr>
                            <m:t>𝑆</m:t>
                          </m:r>
                        </m:sub>
                      </m:sSub>
                      <m:r>
                        <a:rPr lang="en-US" sz="1400" i="1" dirty="0">
                          <a:solidFill>
                            <a:srgbClr val="C00000"/>
                          </a:solidFill>
                          <a:latin typeface="Cambria Math" panose="02040503050406030204" pitchFamily="18" charset="0"/>
                        </a:rPr>
                        <m:t>,</m:t>
                      </m:r>
                      <m:sSub>
                        <m:sSubPr>
                          <m:ctrlPr>
                            <a:rPr lang="en-US" sz="1400" i="1" dirty="0">
                              <a:solidFill>
                                <a:srgbClr val="C00000"/>
                              </a:solidFill>
                              <a:latin typeface="Cambria Math" panose="02040503050406030204" pitchFamily="18" charset="0"/>
                            </a:rPr>
                          </m:ctrlPr>
                        </m:sSubPr>
                        <m:e>
                          <m:r>
                            <a:rPr lang="en-US" sz="1400" i="1" dirty="0">
                              <a:solidFill>
                                <a:srgbClr val="C00000"/>
                              </a:solidFill>
                              <a:latin typeface="Cambria Math" panose="02040503050406030204" pitchFamily="18" charset="0"/>
                            </a:rPr>
                            <m:t>𝑀</m:t>
                          </m:r>
                        </m:e>
                        <m:sub>
                          <m:r>
                            <a:rPr lang="en-US" sz="1400" i="1" dirty="0">
                              <a:solidFill>
                                <a:srgbClr val="C00000"/>
                              </a:solidFill>
                              <a:latin typeface="Cambria Math" panose="02040503050406030204" pitchFamily="18" charset="0"/>
                            </a:rPr>
                            <m:t>𝑇</m:t>
                          </m:r>
                        </m:sub>
                      </m:sSub>
                      <m:r>
                        <a:rPr lang="en-US" sz="1400" i="1" dirty="0">
                          <a:solidFill>
                            <a:srgbClr val="C00000"/>
                          </a:solidFill>
                          <a:latin typeface="Cambria Math" panose="02040503050406030204" pitchFamily="18" charset="0"/>
                        </a:rPr>
                        <m:t>, </m:t>
                      </m:r>
                      <m:sSub>
                        <m:sSubPr>
                          <m:ctrlPr>
                            <a:rPr lang="en-US" sz="1400" i="1" dirty="0">
                              <a:solidFill>
                                <a:srgbClr val="C00000"/>
                              </a:solidFill>
                              <a:latin typeface="Cambria Math" panose="02040503050406030204" pitchFamily="18" charset="0"/>
                            </a:rPr>
                          </m:ctrlPr>
                        </m:sSubPr>
                        <m:e>
                          <m:r>
                            <a:rPr lang="en-US" sz="1400" i="1" dirty="0">
                              <a:solidFill>
                                <a:srgbClr val="C00000"/>
                              </a:solidFill>
                              <a:latin typeface="Cambria Math" panose="02040503050406030204" pitchFamily="18" charset="0"/>
                            </a:rPr>
                            <m:t>𝑡</m:t>
                          </m:r>
                        </m:e>
                        <m:sub>
                          <m:r>
                            <a:rPr lang="en-US" sz="1400" i="1" dirty="0">
                              <a:solidFill>
                                <a:srgbClr val="C00000"/>
                              </a:solidFill>
                              <a:latin typeface="Cambria Math" panose="02040503050406030204" pitchFamily="18" charset="0"/>
                            </a:rPr>
                            <m:t>𝑖</m:t>
                          </m:r>
                        </m:sub>
                      </m:sSub>
                      <m:r>
                        <a:rPr lang="en-US" sz="1400" b="0" i="1" dirty="0" smtClean="0">
                          <a:solidFill>
                            <a:srgbClr val="C00000"/>
                          </a:solidFill>
                          <a:latin typeface="Cambria Math" panose="02040503050406030204" pitchFamily="18" charset="0"/>
                        </a:rPr>
                        <m:t> )</m:t>
                      </m:r>
                    </m:oMath>
                  </a14:m>
                  <a:endParaRPr lang="en-US" sz="1400" i="1"/>
                </a:p>
              </p:txBody>
            </p:sp>
          </mc:Choice>
          <mc:Fallback xmlns="">
            <p:sp>
              <p:nvSpPr>
                <p:cNvPr id="276" name="TextBox 275">
                  <a:extLst>
                    <a:ext uri="{FF2B5EF4-FFF2-40B4-BE49-F238E27FC236}">
                      <a16:creationId xmlns:a16="http://schemas.microsoft.com/office/drawing/2014/main" id="{6E14E6A4-C3E9-4421-ABF8-60689250F2D7}"/>
                    </a:ext>
                  </a:extLst>
                </p:cNvPr>
                <p:cNvSpPr txBox="1">
                  <a:spLocks noRot="1" noChangeAspect="1" noMove="1" noResize="1" noEditPoints="1" noAdjustHandles="1" noChangeArrowheads="1" noChangeShapeType="1" noTextEdit="1"/>
                </p:cNvSpPr>
                <p:nvPr/>
              </p:nvSpPr>
              <p:spPr>
                <a:xfrm>
                  <a:off x="1102088" y="1834463"/>
                  <a:ext cx="1557158" cy="307777"/>
                </a:xfrm>
                <a:prstGeom prst="rect">
                  <a:avLst/>
                </a:prstGeom>
                <a:blipFill>
                  <a:blip r:embed="rId14"/>
                  <a:stretch>
                    <a:fillRect l="-1422" t="-4762" r="-18957" b="-42857"/>
                  </a:stretch>
                </a:blipFill>
              </p:spPr>
              <p:txBody>
                <a:bodyPr/>
                <a:lstStyle/>
                <a:p>
                  <a:r>
                    <a:rPr lang="en-US">
                      <a:noFill/>
                    </a:rPr>
                    <a:t> </a:t>
                  </a:r>
                </a:p>
              </p:txBody>
            </p:sp>
          </mc:Fallback>
        </mc:AlternateContent>
      </p:grpSp>
      <p:grpSp>
        <p:nvGrpSpPr>
          <p:cNvPr id="21" name="Group 20">
            <a:extLst>
              <a:ext uri="{FF2B5EF4-FFF2-40B4-BE49-F238E27FC236}">
                <a16:creationId xmlns:a16="http://schemas.microsoft.com/office/drawing/2014/main" id="{EC6A10CE-673B-4AE9-8381-B4162E4A4D17}"/>
              </a:ext>
            </a:extLst>
          </p:cNvPr>
          <p:cNvGrpSpPr/>
          <p:nvPr/>
        </p:nvGrpSpPr>
        <p:grpSpPr>
          <a:xfrm>
            <a:off x="281597" y="1250451"/>
            <a:ext cx="558985" cy="1307721"/>
            <a:chOff x="404922" y="2311139"/>
            <a:chExt cx="585959" cy="1370825"/>
          </a:xfrm>
        </p:grpSpPr>
        <p:grpSp>
          <p:nvGrpSpPr>
            <p:cNvPr id="246" name="Group 245">
              <a:extLst>
                <a:ext uri="{FF2B5EF4-FFF2-40B4-BE49-F238E27FC236}">
                  <a16:creationId xmlns:a16="http://schemas.microsoft.com/office/drawing/2014/main" id="{24E54680-E39A-409D-9CA8-03FA4AA6AAFE}"/>
                </a:ext>
              </a:extLst>
            </p:cNvPr>
            <p:cNvGrpSpPr/>
            <p:nvPr/>
          </p:nvGrpSpPr>
          <p:grpSpPr>
            <a:xfrm>
              <a:off x="524210" y="2611971"/>
              <a:ext cx="466671" cy="1069993"/>
              <a:chOff x="1189734" y="4919201"/>
              <a:chExt cx="466671" cy="1069993"/>
            </a:xfrm>
            <a:solidFill>
              <a:srgbClr val="CCFF66"/>
            </a:solidFill>
          </p:grpSpPr>
          <p:sp>
            <p:nvSpPr>
              <p:cNvPr id="247" name="Oval 246">
                <a:extLst>
                  <a:ext uri="{FF2B5EF4-FFF2-40B4-BE49-F238E27FC236}">
                    <a16:creationId xmlns:a16="http://schemas.microsoft.com/office/drawing/2014/main" id="{7BE2E0BF-CE6D-4D2A-BF86-E7DBAF69A6EF}"/>
                  </a:ext>
                </a:extLst>
              </p:cNvPr>
              <p:cNvSpPr/>
              <p:nvPr/>
            </p:nvSpPr>
            <p:spPr bwMode="auto">
              <a:xfrm>
                <a:off x="1189734" y="5238804"/>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49" name="Oval 248">
                <a:extLst>
                  <a:ext uri="{FF2B5EF4-FFF2-40B4-BE49-F238E27FC236}">
                    <a16:creationId xmlns:a16="http://schemas.microsoft.com/office/drawing/2014/main" id="{784CF415-E7DE-41F0-87DF-D3DCC29E02F4}"/>
                  </a:ext>
                </a:extLst>
              </p:cNvPr>
              <p:cNvSpPr/>
              <p:nvPr/>
            </p:nvSpPr>
            <p:spPr bwMode="auto">
              <a:xfrm>
                <a:off x="1342134" y="5391204"/>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51" name="Oval 250">
                <a:extLst>
                  <a:ext uri="{FF2B5EF4-FFF2-40B4-BE49-F238E27FC236}">
                    <a16:creationId xmlns:a16="http://schemas.microsoft.com/office/drawing/2014/main" id="{1532F073-CD74-4A78-B8DF-13884580BCC9}"/>
                  </a:ext>
                </a:extLst>
              </p:cNvPr>
              <p:cNvSpPr/>
              <p:nvPr/>
            </p:nvSpPr>
            <p:spPr bwMode="auto">
              <a:xfrm>
                <a:off x="1211413" y="5600808"/>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52" name="Oval 251">
                <a:extLst>
                  <a:ext uri="{FF2B5EF4-FFF2-40B4-BE49-F238E27FC236}">
                    <a16:creationId xmlns:a16="http://schemas.microsoft.com/office/drawing/2014/main" id="{F233B0AC-7B17-4037-8412-142039997A84}"/>
                  </a:ext>
                </a:extLst>
              </p:cNvPr>
              <p:cNvSpPr/>
              <p:nvPr/>
            </p:nvSpPr>
            <p:spPr bwMode="auto">
              <a:xfrm>
                <a:off x="1437384" y="5238804"/>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56" name="Oval 255">
                <a:extLst>
                  <a:ext uri="{FF2B5EF4-FFF2-40B4-BE49-F238E27FC236}">
                    <a16:creationId xmlns:a16="http://schemas.microsoft.com/office/drawing/2014/main" id="{7A0C07C8-3B72-4FFF-85A9-598AFD5C697C}"/>
                  </a:ext>
                </a:extLst>
              </p:cNvPr>
              <p:cNvSpPr/>
              <p:nvPr/>
            </p:nvSpPr>
            <p:spPr bwMode="auto">
              <a:xfrm>
                <a:off x="1580259" y="5400729"/>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57" name="Oval 256">
                <a:extLst>
                  <a:ext uri="{FF2B5EF4-FFF2-40B4-BE49-F238E27FC236}">
                    <a16:creationId xmlns:a16="http://schemas.microsoft.com/office/drawing/2014/main" id="{A9CEF88A-D7D6-4075-BFB8-CED0C214AFA2}"/>
                  </a:ext>
                </a:extLst>
              </p:cNvPr>
              <p:cNvSpPr/>
              <p:nvPr/>
            </p:nvSpPr>
            <p:spPr bwMode="auto">
              <a:xfrm>
                <a:off x="1452061" y="5556634"/>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58" name="Oval 257">
                <a:extLst>
                  <a:ext uri="{FF2B5EF4-FFF2-40B4-BE49-F238E27FC236}">
                    <a16:creationId xmlns:a16="http://schemas.microsoft.com/office/drawing/2014/main" id="{6754DF10-A96A-4670-A19F-C56013BC868D}"/>
                  </a:ext>
                </a:extLst>
              </p:cNvPr>
              <p:cNvSpPr/>
              <p:nvPr/>
            </p:nvSpPr>
            <p:spPr bwMode="auto">
              <a:xfrm>
                <a:off x="1480603" y="5742418"/>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59" name="Oval 258">
                <a:extLst>
                  <a:ext uri="{FF2B5EF4-FFF2-40B4-BE49-F238E27FC236}">
                    <a16:creationId xmlns:a16="http://schemas.microsoft.com/office/drawing/2014/main" id="{91209742-F7D5-4647-88EB-89116D1B007A}"/>
                  </a:ext>
                </a:extLst>
              </p:cNvPr>
              <p:cNvSpPr/>
              <p:nvPr/>
            </p:nvSpPr>
            <p:spPr bwMode="auto">
              <a:xfrm>
                <a:off x="1557252" y="4919201"/>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60" name="Oval 259">
                <a:extLst>
                  <a:ext uri="{FF2B5EF4-FFF2-40B4-BE49-F238E27FC236}">
                    <a16:creationId xmlns:a16="http://schemas.microsoft.com/office/drawing/2014/main" id="{5B4C0E82-6C0E-4538-91E5-7C900D2766C5}"/>
                  </a:ext>
                </a:extLst>
              </p:cNvPr>
              <p:cNvSpPr/>
              <p:nvPr/>
            </p:nvSpPr>
            <p:spPr bwMode="auto">
              <a:xfrm>
                <a:off x="1227657" y="5913048"/>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61" name="Oval 260">
                <a:extLst>
                  <a:ext uri="{FF2B5EF4-FFF2-40B4-BE49-F238E27FC236}">
                    <a16:creationId xmlns:a16="http://schemas.microsoft.com/office/drawing/2014/main" id="{C528A524-191F-425C-8F37-C0458B3F8D62}"/>
                  </a:ext>
                </a:extLst>
              </p:cNvPr>
              <p:cNvSpPr/>
              <p:nvPr/>
            </p:nvSpPr>
            <p:spPr bwMode="auto">
              <a:xfrm>
                <a:off x="1342134" y="5028972"/>
                <a:ext cx="76146" cy="76146"/>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sp>
          <p:nvSpPr>
            <p:cNvPr id="280" name="TextBox 279">
              <a:extLst>
                <a:ext uri="{FF2B5EF4-FFF2-40B4-BE49-F238E27FC236}">
                  <a16:creationId xmlns:a16="http://schemas.microsoft.com/office/drawing/2014/main" id="{6B2E6120-52CB-435E-B9A0-1E1773428050}"/>
                </a:ext>
              </a:extLst>
            </p:cNvPr>
            <p:cNvSpPr txBox="1"/>
            <p:nvPr/>
          </p:nvSpPr>
          <p:spPr>
            <a:xfrm>
              <a:off x="404922" y="2311139"/>
              <a:ext cx="574196" cy="307777"/>
            </a:xfrm>
            <a:prstGeom prst="rect">
              <a:avLst/>
            </a:prstGeom>
            <a:noFill/>
          </p:spPr>
          <p:txBody>
            <a:bodyPr wrap="none" rtlCol="0">
              <a:spAutoFit/>
            </a:bodyPr>
            <a:lstStyle/>
            <a:p>
              <a:r>
                <a:rPr lang="en-US" sz="1400" i="1"/>
                <a:t>Items</a:t>
              </a:r>
            </a:p>
          </p:txBody>
        </p:sp>
      </p:grpSp>
      <p:grpSp>
        <p:nvGrpSpPr>
          <p:cNvPr id="282" name="Group 281">
            <a:extLst>
              <a:ext uri="{FF2B5EF4-FFF2-40B4-BE49-F238E27FC236}">
                <a16:creationId xmlns:a16="http://schemas.microsoft.com/office/drawing/2014/main" id="{E6605610-FA0F-49CA-9548-2C4A85DBAA4A}"/>
              </a:ext>
            </a:extLst>
          </p:cNvPr>
          <p:cNvGrpSpPr/>
          <p:nvPr/>
        </p:nvGrpSpPr>
        <p:grpSpPr>
          <a:xfrm>
            <a:off x="5153379" y="874151"/>
            <a:ext cx="1707966" cy="1573708"/>
            <a:chOff x="839232" y="2220663"/>
            <a:chExt cx="1707966" cy="1573708"/>
          </a:xfrm>
        </p:grpSpPr>
        <mc:AlternateContent xmlns:mc="http://schemas.openxmlformats.org/markup-compatibility/2006" xmlns:a14="http://schemas.microsoft.com/office/drawing/2010/main">
          <mc:Choice Requires="a14">
            <p:sp>
              <p:nvSpPr>
                <p:cNvPr id="293" name="Text Box 2">
                  <a:extLst>
                    <a:ext uri="{FF2B5EF4-FFF2-40B4-BE49-F238E27FC236}">
                      <a16:creationId xmlns:a16="http://schemas.microsoft.com/office/drawing/2014/main" id="{8F73EC45-4BAF-419C-A09B-19631CB832F4}"/>
                    </a:ext>
                  </a:extLst>
                </p:cNvPr>
                <p:cNvSpPr txBox="1">
                  <a:spLocks noChangeArrowheads="1"/>
                </p:cNvSpPr>
                <p:nvPr/>
              </p:nvSpPr>
              <p:spPr bwMode="auto">
                <a:xfrm>
                  <a:off x="1633365" y="2220663"/>
                  <a:ext cx="409744" cy="37528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2000" i="1" smtClean="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𝑅</m:t>
                        </m:r>
                      </m:oMath>
                    </m:oMathPara>
                  </a14:m>
                  <a:endParaRPr lang="en-US" sz="20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293" name="Text Box 2">
                  <a:extLst>
                    <a:ext uri="{FF2B5EF4-FFF2-40B4-BE49-F238E27FC236}">
                      <a16:creationId xmlns:a16="http://schemas.microsoft.com/office/drawing/2014/main" id="{8F73EC45-4BAF-419C-A09B-19631CB832F4}"/>
                    </a:ext>
                  </a:extLst>
                </p:cNvPr>
                <p:cNvSpPr txBox="1">
                  <a:spLocks noRot="1" noChangeAspect="1" noMove="1" noResize="1" noEditPoints="1" noAdjustHandles="1" noChangeArrowheads="1" noChangeShapeType="1" noTextEdit="1"/>
                </p:cNvSpPr>
                <p:nvPr/>
              </p:nvSpPr>
              <p:spPr bwMode="auto">
                <a:xfrm>
                  <a:off x="1633365" y="2220663"/>
                  <a:ext cx="409744" cy="375280"/>
                </a:xfrm>
                <a:prstGeom prst="rect">
                  <a:avLst/>
                </a:prstGeom>
                <a:blipFill>
                  <a:blip r:embed="rId15"/>
                  <a:stretch>
                    <a:fillRect/>
                  </a:stretch>
                </a:blipFill>
                <a:ln w="9525">
                  <a:noFill/>
                  <a:miter lim="800000"/>
                  <a:headEnd/>
                  <a:tailEnd/>
                </a:ln>
              </p:spPr>
              <p:txBody>
                <a:bodyPr/>
                <a:lstStyle/>
                <a:p>
                  <a:r>
                    <a:rPr lang="en-US">
                      <a:noFill/>
                    </a:rPr>
                    <a:t> </a:t>
                  </a:r>
                </a:p>
              </p:txBody>
            </p:sp>
          </mc:Fallback>
        </mc:AlternateContent>
        <p:grpSp>
          <p:nvGrpSpPr>
            <p:cNvPr id="294" name="Group 293">
              <a:extLst>
                <a:ext uri="{FF2B5EF4-FFF2-40B4-BE49-F238E27FC236}">
                  <a16:creationId xmlns:a16="http://schemas.microsoft.com/office/drawing/2014/main" id="{46CB3B71-1021-4CEA-B245-456AE9ADE005}"/>
                </a:ext>
              </a:extLst>
            </p:cNvPr>
            <p:cNvGrpSpPr/>
            <p:nvPr/>
          </p:nvGrpSpPr>
          <p:grpSpPr>
            <a:xfrm>
              <a:off x="839232" y="2581969"/>
              <a:ext cx="1707966" cy="1212402"/>
              <a:chOff x="839232" y="2581969"/>
              <a:chExt cx="1707966" cy="1212402"/>
            </a:xfrm>
          </p:grpSpPr>
          <p:grpSp>
            <p:nvGrpSpPr>
              <p:cNvPr id="295" name="Group 294">
                <a:extLst>
                  <a:ext uri="{FF2B5EF4-FFF2-40B4-BE49-F238E27FC236}">
                    <a16:creationId xmlns:a16="http://schemas.microsoft.com/office/drawing/2014/main" id="{74B6EED9-0F14-4554-BE3A-BE4BA651A0D7}"/>
                  </a:ext>
                </a:extLst>
              </p:cNvPr>
              <p:cNvGrpSpPr/>
              <p:nvPr/>
            </p:nvGrpSpPr>
            <p:grpSpPr>
              <a:xfrm>
                <a:off x="839232" y="2581969"/>
                <a:ext cx="1707966" cy="1212402"/>
                <a:chOff x="11383" y="4019813"/>
                <a:chExt cx="1707966" cy="1212402"/>
              </a:xfrm>
            </p:grpSpPr>
            <p:grpSp>
              <p:nvGrpSpPr>
                <p:cNvPr id="297" name="Group 296">
                  <a:extLst>
                    <a:ext uri="{FF2B5EF4-FFF2-40B4-BE49-F238E27FC236}">
                      <a16:creationId xmlns:a16="http://schemas.microsoft.com/office/drawing/2014/main" id="{4E2177B9-6222-4291-9067-EA1BC98E1585}"/>
                    </a:ext>
                  </a:extLst>
                </p:cNvPr>
                <p:cNvGrpSpPr/>
                <p:nvPr/>
              </p:nvGrpSpPr>
              <p:grpSpPr>
                <a:xfrm>
                  <a:off x="361885" y="4019813"/>
                  <a:ext cx="1357464" cy="1212402"/>
                  <a:chOff x="363768" y="3830016"/>
                  <a:chExt cx="1357464" cy="1212402"/>
                </a:xfrm>
              </p:grpSpPr>
              <p:sp>
                <p:nvSpPr>
                  <p:cNvPr id="299" name="Left Bracket 298">
                    <a:extLst>
                      <a:ext uri="{FF2B5EF4-FFF2-40B4-BE49-F238E27FC236}">
                        <a16:creationId xmlns:a16="http://schemas.microsoft.com/office/drawing/2014/main" id="{AE5143F4-BFFF-4803-BC7E-EBA4ED17B59B}"/>
                      </a:ext>
                    </a:extLst>
                  </p:cNvPr>
                  <p:cNvSpPr/>
                  <p:nvPr/>
                </p:nvSpPr>
                <p:spPr bwMode="auto">
                  <a:xfrm>
                    <a:off x="363768" y="3830016"/>
                    <a:ext cx="115404" cy="941261"/>
                  </a:xfrm>
                  <a:prstGeom prst="leftBracke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300" name="Left Bracket 299">
                    <a:extLst>
                      <a:ext uri="{FF2B5EF4-FFF2-40B4-BE49-F238E27FC236}">
                        <a16:creationId xmlns:a16="http://schemas.microsoft.com/office/drawing/2014/main" id="{137CAE29-307F-4D33-9213-E8E6BD03A5EE}"/>
                      </a:ext>
                    </a:extLst>
                  </p:cNvPr>
                  <p:cNvSpPr/>
                  <p:nvPr/>
                </p:nvSpPr>
                <p:spPr bwMode="auto">
                  <a:xfrm flipH="1">
                    <a:off x="1605828" y="3837636"/>
                    <a:ext cx="115404" cy="941261"/>
                  </a:xfrm>
                  <a:prstGeom prst="leftBracke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301" name="TextBox 300">
                        <a:extLst>
                          <a:ext uri="{FF2B5EF4-FFF2-40B4-BE49-F238E27FC236}">
                            <a16:creationId xmlns:a16="http://schemas.microsoft.com/office/drawing/2014/main" id="{F4ECB424-86C9-4929-BC81-6857E48A769F}"/>
                          </a:ext>
                        </a:extLst>
                      </p:cNvPr>
                      <p:cNvSpPr txBox="1"/>
                      <p:nvPr/>
                    </p:nvSpPr>
                    <p:spPr>
                      <a:xfrm>
                        <a:off x="852006" y="4734641"/>
                        <a:ext cx="38619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𝑀</m:t>
                              </m:r>
                            </m:oMath>
                          </m:oMathPara>
                        </a14:m>
                        <a:endParaRPr lang="en-US" sz="1400"/>
                      </a:p>
                    </p:txBody>
                  </p:sp>
                </mc:Choice>
                <mc:Fallback xmlns="">
                  <p:sp>
                    <p:nvSpPr>
                      <p:cNvPr id="301" name="TextBox 300">
                        <a:extLst>
                          <a:ext uri="{FF2B5EF4-FFF2-40B4-BE49-F238E27FC236}">
                            <a16:creationId xmlns:a16="http://schemas.microsoft.com/office/drawing/2014/main" id="{F4ECB424-86C9-4929-BC81-6857E48A769F}"/>
                          </a:ext>
                        </a:extLst>
                      </p:cNvPr>
                      <p:cNvSpPr txBox="1">
                        <a:spLocks noRot="1" noChangeAspect="1" noMove="1" noResize="1" noEditPoints="1" noAdjustHandles="1" noChangeArrowheads="1" noChangeShapeType="1" noTextEdit="1"/>
                      </p:cNvSpPr>
                      <p:nvPr/>
                    </p:nvSpPr>
                    <p:spPr>
                      <a:xfrm>
                        <a:off x="852006" y="4734641"/>
                        <a:ext cx="386195" cy="307777"/>
                      </a:xfrm>
                      <a:prstGeom prst="rect">
                        <a:avLst/>
                      </a:prstGeom>
                      <a:blipFill>
                        <a:blip r:embed="rId16"/>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98" name="TextBox 297">
                      <a:extLst>
                        <a:ext uri="{FF2B5EF4-FFF2-40B4-BE49-F238E27FC236}">
                          <a16:creationId xmlns:a16="http://schemas.microsoft.com/office/drawing/2014/main" id="{05513AB5-E6A2-47D5-9C61-7972C4A95CEB}"/>
                        </a:ext>
                      </a:extLst>
                    </p:cNvPr>
                    <p:cNvSpPr txBox="1"/>
                    <p:nvPr/>
                  </p:nvSpPr>
                  <p:spPr>
                    <a:xfrm>
                      <a:off x="11383" y="4317089"/>
                      <a:ext cx="36535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𝑁</m:t>
                            </m:r>
                          </m:oMath>
                        </m:oMathPara>
                      </a14:m>
                      <a:endParaRPr lang="en-US" sz="1400"/>
                    </a:p>
                  </p:txBody>
                </p:sp>
              </mc:Choice>
              <mc:Fallback xmlns="">
                <p:sp>
                  <p:nvSpPr>
                    <p:cNvPr id="298" name="TextBox 297">
                      <a:extLst>
                        <a:ext uri="{FF2B5EF4-FFF2-40B4-BE49-F238E27FC236}">
                          <a16:creationId xmlns:a16="http://schemas.microsoft.com/office/drawing/2014/main" id="{05513AB5-E6A2-47D5-9C61-7972C4A95CEB}"/>
                        </a:ext>
                      </a:extLst>
                    </p:cNvPr>
                    <p:cNvSpPr txBox="1">
                      <a:spLocks noRot="1" noChangeAspect="1" noMove="1" noResize="1" noEditPoints="1" noAdjustHandles="1" noChangeArrowheads="1" noChangeShapeType="1" noTextEdit="1"/>
                    </p:cNvSpPr>
                    <p:nvPr/>
                  </p:nvSpPr>
                  <p:spPr>
                    <a:xfrm>
                      <a:off x="11383" y="4317089"/>
                      <a:ext cx="365356" cy="307777"/>
                    </a:xfrm>
                    <a:prstGeom prst="rect">
                      <a:avLst/>
                    </a:prstGeom>
                    <a:blipFill>
                      <a:blip r:embed="rId17"/>
                      <a:stretch>
                        <a:fillRect/>
                      </a:stretch>
                    </a:blipFill>
                  </p:spPr>
                  <p:txBody>
                    <a:bodyPr/>
                    <a:lstStyle/>
                    <a:p>
                      <a:r>
                        <a:rPr lang="en-US">
                          <a:noFill/>
                        </a:rPr>
                        <a:t> </a:t>
                      </a:r>
                    </a:p>
                  </p:txBody>
                </p:sp>
              </mc:Fallback>
            </mc:AlternateContent>
          </p:grpSp>
          <p:pic>
            <p:nvPicPr>
              <p:cNvPr id="296" name="Picture 295">
                <a:extLst>
                  <a:ext uri="{FF2B5EF4-FFF2-40B4-BE49-F238E27FC236}">
                    <a16:creationId xmlns:a16="http://schemas.microsoft.com/office/drawing/2014/main" id="{38D701BA-03E4-4789-BD9F-8C34FCC2CC22}"/>
                  </a:ext>
                </a:extLst>
              </p:cNvPr>
              <p:cNvPicPr/>
              <p:nvPr/>
            </p:nvPicPr>
            <p:blipFill>
              <a:blip r:embed="rId18">
                <a:extLst>
                  <a:ext uri="{28A0092B-C50C-407E-A947-70E740481C1C}">
                    <a14:useLocalDpi xmlns:a14="http://schemas.microsoft.com/office/drawing/2010/main" val="0"/>
                  </a:ext>
                </a:extLst>
              </a:blip>
              <a:srcRect/>
              <a:stretch>
                <a:fillRect/>
              </a:stretch>
            </p:blipFill>
            <p:spPr bwMode="auto">
              <a:xfrm>
                <a:off x="1222036" y="2598429"/>
                <a:ext cx="1292860" cy="935653"/>
              </a:xfrm>
              <a:prstGeom prst="rect">
                <a:avLst/>
              </a:prstGeom>
              <a:noFill/>
            </p:spPr>
          </p:pic>
        </p:grpSp>
      </p:grpSp>
      <p:pic>
        <p:nvPicPr>
          <p:cNvPr id="1042" name="Picture 18" descr="Image result for red Question mark png">
            <a:extLst>
              <a:ext uri="{FF2B5EF4-FFF2-40B4-BE49-F238E27FC236}">
                <a16:creationId xmlns:a16="http://schemas.microsoft.com/office/drawing/2014/main" id="{C81325B4-B428-4733-8913-3262DE761C26}"/>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685655" y="1248726"/>
            <a:ext cx="911099" cy="911099"/>
          </a:xfrm>
          <a:prstGeom prst="rect">
            <a:avLst/>
          </a:prstGeom>
          <a:noFill/>
          <a:extLst>
            <a:ext uri="{909E8E84-426E-40DD-AFC4-6F175D3DCCD1}">
              <a14:hiddenFill xmlns:a14="http://schemas.microsoft.com/office/drawing/2010/main">
                <a:solidFill>
                  <a:srgbClr val="FFFFFF"/>
                </a:solidFill>
              </a14:hiddenFill>
            </a:ext>
          </a:extLst>
        </p:spPr>
      </p:pic>
      <p:grpSp>
        <p:nvGrpSpPr>
          <p:cNvPr id="92" name="Group 91">
            <a:extLst>
              <a:ext uri="{FF2B5EF4-FFF2-40B4-BE49-F238E27FC236}">
                <a16:creationId xmlns:a16="http://schemas.microsoft.com/office/drawing/2014/main" id="{C5F8EAAB-EBDA-44B6-B82B-D259D5440865}"/>
              </a:ext>
            </a:extLst>
          </p:cNvPr>
          <p:cNvGrpSpPr/>
          <p:nvPr/>
        </p:nvGrpSpPr>
        <p:grpSpPr>
          <a:xfrm>
            <a:off x="2629952" y="1208209"/>
            <a:ext cx="2175627" cy="1418818"/>
            <a:chOff x="3592318" y="1392213"/>
            <a:chExt cx="2175627" cy="1418818"/>
          </a:xfrm>
        </p:grpSpPr>
        <mc:AlternateContent xmlns:mc="http://schemas.openxmlformats.org/markup-compatibility/2006" xmlns:a14="http://schemas.microsoft.com/office/drawing/2010/main">
          <mc:Choice Requires="a14">
            <p:sp>
              <p:nvSpPr>
                <p:cNvPr id="281" name="TextBox 280">
                  <a:extLst>
                    <a:ext uri="{FF2B5EF4-FFF2-40B4-BE49-F238E27FC236}">
                      <a16:creationId xmlns:a16="http://schemas.microsoft.com/office/drawing/2014/main" id="{29262837-842E-4857-AAD8-7335048F0B79}"/>
                    </a:ext>
                  </a:extLst>
                </p:cNvPr>
                <p:cNvSpPr txBox="1"/>
                <p:nvPr/>
              </p:nvSpPr>
              <p:spPr>
                <a:xfrm>
                  <a:off x="3592318" y="1392213"/>
                  <a:ext cx="2175627" cy="374270"/>
                </a:xfrm>
                <a:prstGeom prst="rect">
                  <a:avLst/>
                </a:prstGeom>
                <a:noFill/>
              </p:spPr>
              <p:txBody>
                <a:bodyPr wrap="square" rtlCol="0">
                  <a:spAutoFit/>
                </a:bodyPr>
                <a:lstStyle/>
                <a:p>
                  <a:pPr marL="310896" lvl="2" indent="0" algn="ctr">
                    <a:buNone/>
                  </a:pPr>
                  <a14:m>
                    <m:oMathPara xmlns:m="http://schemas.openxmlformats.org/officeDocument/2006/math">
                      <m:oMathParaPr>
                        <m:jc m:val="center"/>
                      </m:oMathParaPr>
                      <m:oMath xmlns:m="http://schemas.openxmlformats.org/officeDocument/2006/math">
                        <m:sSup>
                          <m:sSupPr>
                            <m:ctrlPr>
                              <a:rPr lang="en-US" b="1" i="1" smtClean="0">
                                <a:solidFill>
                                  <a:srgbClr val="C00000"/>
                                </a:solidFill>
                                <a:latin typeface="Cambria Math" panose="02040503050406030204" pitchFamily="18" charset="0"/>
                              </a:rPr>
                            </m:ctrlPr>
                          </m:sSupPr>
                          <m:e>
                            <m:r>
                              <a:rPr lang="en-US" b="1" i="1">
                                <a:solidFill>
                                  <a:srgbClr val="C00000"/>
                                </a:solidFill>
                                <a:latin typeface="Cambria Math"/>
                              </a:rPr>
                              <m:t>𝑼</m:t>
                            </m:r>
                          </m:e>
                          <m:sup>
                            <m:r>
                              <a:rPr lang="en-US" b="1" i="1">
                                <a:solidFill>
                                  <a:srgbClr val="C00000"/>
                                </a:solidFill>
                                <a:latin typeface="Cambria Math"/>
                              </a:rPr>
                              <m:t>𝑻</m:t>
                            </m:r>
                          </m:sup>
                        </m:sSup>
                        <m:r>
                          <a:rPr lang="en-US" b="1" i="1" smtClean="0">
                            <a:solidFill>
                              <a:srgbClr val="C00000"/>
                            </a:solidFill>
                            <a:latin typeface="Cambria Math" panose="02040503050406030204" pitchFamily="18" charset="0"/>
                          </a:rPr>
                          <m:t> </m:t>
                        </m:r>
                        <m:r>
                          <a:rPr lang="en-US" b="1" i="1">
                            <a:solidFill>
                              <a:srgbClr val="C00000"/>
                            </a:solidFill>
                            <a:latin typeface="Cambria Math"/>
                          </a:rPr>
                          <m:t> </m:t>
                        </m:r>
                        <m:r>
                          <a:rPr lang="en-US" b="1" i="1">
                            <a:latin typeface="Cambria Math"/>
                          </a:rPr>
                          <m:t>× </m:t>
                        </m:r>
                        <m:r>
                          <a:rPr lang="en-US" b="1" i="1" smtClean="0">
                            <a:latin typeface="Cambria Math" panose="02040503050406030204" pitchFamily="18" charset="0"/>
                          </a:rPr>
                          <m:t>  </m:t>
                        </m:r>
                        <m:r>
                          <a:rPr lang="en-US" b="1" i="1" smtClean="0">
                            <a:solidFill>
                              <a:srgbClr val="C00000"/>
                            </a:solidFill>
                            <a:latin typeface="Cambria Math"/>
                          </a:rPr>
                          <m:t>𝑽</m:t>
                        </m:r>
                        <m:r>
                          <a:rPr lang="en-US" b="1" i="1" smtClean="0">
                            <a:latin typeface="Cambria Math" panose="02040503050406030204" pitchFamily="18" charset="0"/>
                          </a:rPr>
                          <m:t> </m:t>
                        </m:r>
                        <m:r>
                          <a:rPr lang="en-US" b="1" i="1">
                            <a:latin typeface="Cambria Math"/>
                          </a:rPr>
                          <m:t> ≈</m:t>
                        </m:r>
                        <m:r>
                          <a:rPr lang="en-US" b="1" i="1" smtClean="0">
                            <a:latin typeface="Cambria Math" panose="02040503050406030204" pitchFamily="18" charset="0"/>
                          </a:rPr>
                          <m:t> </m:t>
                        </m:r>
                        <m:r>
                          <a:rPr lang="en-US" b="1" i="1" smtClean="0">
                            <a:solidFill>
                              <a:srgbClr val="00B050"/>
                            </a:solidFill>
                            <a:latin typeface="Cambria Math"/>
                          </a:rPr>
                          <m:t>𝑹</m:t>
                        </m:r>
                        <m:r>
                          <a:rPr lang="en-US" b="1" i="1">
                            <a:latin typeface="Cambria Math"/>
                          </a:rPr>
                          <m:t> </m:t>
                        </m:r>
                      </m:oMath>
                    </m:oMathPara>
                  </a14:m>
                  <a:endParaRPr lang="en-US" b="1">
                    <a:latin typeface="Georgia" panose="02040502050405020303" pitchFamily="18" charset="0"/>
                  </a:endParaRPr>
                </a:p>
              </p:txBody>
            </p:sp>
          </mc:Choice>
          <mc:Fallback xmlns="">
            <p:sp>
              <p:nvSpPr>
                <p:cNvPr id="281" name="TextBox 280">
                  <a:extLst>
                    <a:ext uri="{FF2B5EF4-FFF2-40B4-BE49-F238E27FC236}">
                      <a16:creationId xmlns:a16="http://schemas.microsoft.com/office/drawing/2014/main" id="{29262837-842E-4857-AAD8-7335048F0B79}"/>
                    </a:ext>
                  </a:extLst>
                </p:cNvPr>
                <p:cNvSpPr txBox="1">
                  <a:spLocks noRot="1" noChangeAspect="1" noMove="1" noResize="1" noEditPoints="1" noAdjustHandles="1" noChangeArrowheads="1" noChangeShapeType="1" noTextEdit="1"/>
                </p:cNvSpPr>
                <p:nvPr/>
              </p:nvSpPr>
              <p:spPr>
                <a:xfrm>
                  <a:off x="3592318" y="1392213"/>
                  <a:ext cx="2175627" cy="374270"/>
                </a:xfrm>
                <a:prstGeom prst="rect">
                  <a:avLst/>
                </a:prstGeom>
                <a:blipFill>
                  <a:blip r:embed="rId20"/>
                  <a:stretch>
                    <a:fillRect/>
                  </a:stretch>
                </a:blipFill>
              </p:spPr>
              <p:txBody>
                <a:bodyPr/>
                <a:lstStyle/>
                <a:p>
                  <a:r>
                    <a:rPr lang="en-US">
                      <a:noFill/>
                    </a:rPr>
                    <a:t> </a:t>
                  </a:r>
                </a:p>
              </p:txBody>
            </p:sp>
          </mc:Fallback>
        </mc:AlternateContent>
        <p:grpSp>
          <p:nvGrpSpPr>
            <p:cNvPr id="302" name="Group 301">
              <a:extLst>
                <a:ext uri="{FF2B5EF4-FFF2-40B4-BE49-F238E27FC236}">
                  <a16:creationId xmlns:a16="http://schemas.microsoft.com/office/drawing/2014/main" id="{EEE25F5D-7FA6-4CB8-8A04-7C6F45BD6226}"/>
                </a:ext>
              </a:extLst>
            </p:cNvPr>
            <p:cNvGrpSpPr/>
            <p:nvPr/>
          </p:nvGrpSpPr>
          <p:grpSpPr>
            <a:xfrm>
              <a:off x="3809898" y="1405386"/>
              <a:ext cx="1824255" cy="1405645"/>
              <a:chOff x="7045435" y="3960901"/>
              <a:chExt cx="1824255" cy="1405645"/>
            </a:xfrm>
          </p:grpSpPr>
          <p:grpSp>
            <p:nvGrpSpPr>
              <p:cNvPr id="303" name="Group 302">
                <a:extLst>
                  <a:ext uri="{FF2B5EF4-FFF2-40B4-BE49-F238E27FC236}">
                    <a16:creationId xmlns:a16="http://schemas.microsoft.com/office/drawing/2014/main" id="{97F3B97B-76C0-4838-9394-28BCB47AA280}"/>
                  </a:ext>
                </a:extLst>
              </p:cNvPr>
              <p:cNvGrpSpPr/>
              <p:nvPr/>
            </p:nvGrpSpPr>
            <p:grpSpPr>
              <a:xfrm>
                <a:off x="7045435" y="3960901"/>
                <a:ext cx="1824255" cy="1405645"/>
                <a:chOff x="7045435" y="3960901"/>
                <a:chExt cx="1824255" cy="1405645"/>
              </a:xfrm>
            </p:grpSpPr>
            <p:sp>
              <p:nvSpPr>
                <p:cNvPr id="306" name="Flowchart: Process 305">
                  <a:extLst>
                    <a:ext uri="{FF2B5EF4-FFF2-40B4-BE49-F238E27FC236}">
                      <a16:creationId xmlns:a16="http://schemas.microsoft.com/office/drawing/2014/main" id="{16559C2B-1157-4281-A10B-C4BE99280DD5}"/>
                    </a:ext>
                  </a:extLst>
                </p:cNvPr>
                <p:cNvSpPr/>
                <p:nvPr/>
              </p:nvSpPr>
              <p:spPr bwMode="auto">
                <a:xfrm>
                  <a:off x="8537292" y="3960901"/>
                  <a:ext cx="332398" cy="309314"/>
                </a:xfrm>
                <a:prstGeom prst="flowChartProcess">
                  <a:avLst/>
                </a:prstGeom>
                <a:noFill/>
                <a:ln w="9525" cap="flat" cmpd="sng" algn="ctr">
                  <a:solidFill>
                    <a:srgbClr val="7030A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307" name="Rectangle: Rounded Corners 306">
                  <a:extLst>
                    <a:ext uri="{FF2B5EF4-FFF2-40B4-BE49-F238E27FC236}">
                      <a16:creationId xmlns:a16="http://schemas.microsoft.com/office/drawing/2014/main" id="{8CB8411E-4CAA-46EB-B768-20AF6654F81B}"/>
                    </a:ext>
                  </a:extLst>
                </p:cNvPr>
                <p:cNvSpPr/>
                <p:nvPr/>
              </p:nvSpPr>
              <p:spPr bwMode="auto">
                <a:xfrm>
                  <a:off x="7045435" y="4890322"/>
                  <a:ext cx="1490974" cy="476224"/>
                </a:xfrm>
                <a:prstGeom prst="roundRect">
                  <a:avLst/>
                </a:prstGeom>
                <a:noFill/>
                <a:ln w="9525" cap="flat" cmpd="sng" algn="ctr">
                  <a:solidFill>
                    <a:schemeClr val="tx1"/>
                  </a:solidFill>
                  <a:prstDash val="lg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pitchFamily="18" charset="0"/>
                    </a:rPr>
                    <a:t>Stochastic Gradient Descent (SGD)</a:t>
                  </a:r>
                </a:p>
              </p:txBody>
            </p:sp>
            <p:cxnSp>
              <p:nvCxnSpPr>
                <p:cNvPr id="308" name="Straight Connector 307">
                  <a:extLst>
                    <a:ext uri="{FF2B5EF4-FFF2-40B4-BE49-F238E27FC236}">
                      <a16:creationId xmlns:a16="http://schemas.microsoft.com/office/drawing/2014/main" id="{C6141A0F-9383-4AD5-A707-4F2A33CA3506}"/>
                    </a:ext>
                  </a:extLst>
                </p:cNvPr>
                <p:cNvCxnSpPr/>
                <p:nvPr/>
              </p:nvCxnSpPr>
              <p:spPr bwMode="auto">
                <a:xfrm>
                  <a:off x="8703491" y="4270215"/>
                  <a:ext cx="0" cy="867704"/>
                </a:xfrm>
                <a:prstGeom prst="line">
                  <a:avLst/>
                </a:prstGeom>
                <a:solidFill>
                  <a:schemeClr val="accent1"/>
                </a:solidFill>
                <a:ln w="9525" cap="flat" cmpd="sng" algn="ctr">
                  <a:solidFill>
                    <a:srgbClr val="7030A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3" name="Straight Arrow Connector 312">
                  <a:extLst>
                    <a:ext uri="{FF2B5EF4-FFF2-40B4-BE49-F238E27FC236}">
                      <a16:creationId xmlns:a16="http://schemas.microsoft.com/office/drawing/2014/main" id="{B8106DB3-F3F1-45B5-926A-671A9288791C}"/>
                    </a:ext>
                  </a:extLst>
                </p:cNvPr>
                <p:cNvCxnSpPr>
                  <a:endCxn id="307" idx="3"/>
                </p:cNvCxnSpPr>
                <p:nvPr/>
              </p:nvCxnSpPr>
              <p:spPr bwMode="auto">
                <a:xfrm flipH="1">
                  <a:off x="8536409" y="5128434"/>
                  <a:ext cx="167082" cy="0"/>
                </a:xfrm>
                <a:prstGeom prst="straightConnector1">
                  <a:avLst/>
                </a:prstGeom>
                <a:solidFill>
                  <a:schemeClr val="accent1"/>
                </a:solidFill>
                <a:ln w="9525" cap="flat" cmpd="sng" algn="ctr">
                  <a:solidFill>
                    <a:srgbClr val="7030A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04" name="Straight Arrow Connector 303">
                <a:extLst>
                  <a:ext uri="{FF2B5EF4-FFF2-40B4-BE49-F238E27FC236}">
                    <a16:creationId xmlns:a16="http://schemas.microsoft.com/office/drawing/2014/main" id="{B038A4E5-AA89-44C9-87B5-75EEA9714D60}"/>
                  </a:ext>
                </a:extLst>
              </p:cNvPr>
              <p:cNvCxnSpPr>
                <a:cxnSpLocks/>
              </p:cNvCxnSpPr>
              <p:nvPr/>
            </p:nvCxnSpPr>
            <p:spPr bwMode="auto">
              <a:xfrm flipV="1">
                <a:off x="7305147" y="4400524"/>
                <a:ext cx="0" cy="480247"/>
              </a:xfrm>
              <a:prstGeom prst="straightConnector1">
                <a:avLst/>
              </a:prstGeom>
              <a:solidFill>
                <a:schemeClr val="accent1"/>
              </a:solidFill>
              <a:ln w="9525" cap="flat" cmpd="sng" algn="ctr">
                <a:solidFill>
                  <a:srgbClr val="C0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5" name="Straight Arrow Connector 304">
                <a:extLst>
                  <a:ext uri="{FF2B5EF4-FFF2-40B4-BE49-F238E27FC236}">
                    <a16:creationId xmlns:a16="http://schemas.microsoft.com/office/drawing/2014/main" id="{9C6C509B-4194-4B0A-AEB6-4F92A4986307}"/>
                  </a:ext>
                </a:extLst>
              </p:cNvPr>
              <p:cNvCxnSpPr>
                <a:cxnSpLocks/>
              </p:cNvCxnSpPr>
              <p:nvPr/>
            </p:nvCxnSpPr>
            <p:spPr bwMode="auto">
              <a:xfrm flipV="1">
                <a:off x="8105247" y="4410075"/>
                <a:ext cx="0" cy="480247"/>
              </a:xfrm>
              <a:prstGeom prst="straightConnector1">
                <a:avLst/>
              </a:prstGeom>
              <a:solidFill>
                <a:schemeClr val="accent1"/>
              </a:solidFill>
              <a:ln w="9525" cap="flat" cmpd="sng" algn="ctr">
                <a:solidFill>
                  <a:srgbClr val="C0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90" name="Group 89">
            <a:extLst>
              <a:ext uri="{FF2B5EF4-FFF2-40B4-BE49-F238E27FC236}">
                <a16:creationId xmlns:a16="http://schemas.microsoft.com/office/drawing/2014/main" id="{531D6430-6239-4A0F-9351-B5F7785637DE}"/>
              </a:ext>
            </a:extLst>
          </p:cNvPr>
          <p:cNvGrpSpPr/>
          <p:nvPr/>
        </p:nvGrpSpPr>
        <p:grpSpPr>
          <a:xfrm>
            <a:off x="3486149" y="4879439"/>
            <a:ext cx="2907765" cy="691659"/>
            <a:chOff x="3316874" y="3769302"/>
            <a:chExt cx="3049806" cy="691659"/>
          </a:xfrm>
        </p:grpSpPr>
        <p:grpSp>
          <p:nvGrpSpPr>
            <p:cNvPr id="85" name="Group 84">
              <a:extLst>
                <a:ext uri="{FF2B5EF4-FFF2-40B4-BE49-F238E27FC236}">
                  <a16:creationId xmlns:a16="http://schemas.microsoft.com/office/drawing/2014/main" id="{CFC0141D-1B10-410E-90E1-05D96993EC3E}"/>
                </a:ext>
              </a:extLst>
            </p:cNvPr>
            <p:cNvGrpSpPr/>
            <p:nvPr/>
          </p:nvGrpSpPr>
          <p:grpSpPr>
            <a:xfrm>
              <a:off x="3316874" y="3769302"/>
              <a:ext cx="3049806" cy="652524"/>
              <a:chOff x="3316874" y="3769302"/>
              <a:chExt cx="3049806" cy="652524"/>
            </a:xfrm>
          </p:grpSpPr>
          <p:sp>
            <p:nvSpPr>
              <p:cNvPr id="31" name="Left Brace 30">
                <a:extLst>
                  <a:ext uri="{FF2B5EF4-FFF2-40B4-BE49-F238E27FC236}">
                    <a16:creationId xmlns:a16="http://schemas.microsoft.com/office/drawing/2014/main" id="{C541F462-FA7E-4E87-B8AC-2008792A7858}"/>
                  </a:ext>
                </a:extLst>
              </p:cNvPr>
              <p:cNvSpPr/>
              <p:nvPr/>
            </p:nvSpPr>
            <p:spPr bwMode="auto">
              <a:xfrm rot="5400000">
                <a:off x="4405747" y="2990053"/>
                <a:ext cx="342900" cy="2520645"/>
              </a:xfrm>
              <a:prstGeom prst="leftBrac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D5872DA3-EFEA-4A38-8A4D-9FDF53F9893E}"/>
                      </a:ext>
                    </a:extLst>
                  </p:cNvPr>
                  <p:cNvSpPr/>
                  <p:nvPr/>
                </p:nvSpPr>
                <p:spPr>
                  <a:xfrm>
                    <a:off x="4379463" y="3769302"/>
                    <a:ext cx="577338" cy="3742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b="1" i="1">
                                  <a:solidFill>
                                    <a:srgbClr val="C00000"/>
                                  </a:solidFill>
                                  <a:latin typeface="Cambria Math" panose="02040503050406030204" pitchFamily="18" charset="0"/>
                                </a:rPr>
                              </m:ctrlPr>
                            </m:sSupPr>
                            <m:e>
                              <m:r>
                                <a:rPr lang="en-US" b="1" i="1">
                                  <a:solidFill>
                                    <a:srgbClr val="C00000"/>
                                  </a:solidFill>
                                  <a:latin typeface="Cambria Math"/>
                                </a:rPr>
                                <m:t>𝑼</m:t>
                              </m:r>
                            </m:e>
                            <m:sup>
                              <m:r>
                                <a:rPr lang="en-US" b="1" i="1">
                                  <a:solidFill>
                                    <a:srgbClr val="C00000"/>
                                  </a:solidFill>
                                  <a:latin typeface="Cambria Math"/>
                                </a:rPr>
                                <m:t>𝑻</m:t>
                              </m:r>
                            </m:sup>
                          </m:sSup>
                          <m:r>
                            <a:rPr lang="en-US" b="1" i="1">
                              <a:solidFill>
                                <a:srgbClr val="C00000"/>
                              </a:solidFill>
                              <a:latin typeface="Cambria Math" panose="02040503050406030204" pitchFamily="18" charset="0"/>
                            </a:rPr>
                            <m:t> </m:t>
                          </m:r>
                        </m:oMath>
                      </m:oMathPara>
                    </a14:m>
                    <a:endParaRPr lang="en-US"/>
                  </a:p>
                </p:txBody>
              </p:sp>
            </mc:Choice>
            <mc:Fallback xmlns="">
              <p:sp>
                <p:nvSpPr>
                  <p:cNvPr id="64" name="Rectangle 63">
                    <a:extLst>
                      <a:ext uri="{FF2B5EF4-FFF2-40B4-BE49-F238E27FC236}">
                        <a16:creationId xmlns:a16="http://schemas.microsoft.com/office/drawing/2014/main" id="{D5872DA3-EFEA-4A38-8A4D-9FDF53F9893E}"/>
                      </a:ext>
                    </a:extLst>
                  </p:cNvPr>
                  <p:cNvSpPr>
                    <a:spLocks noRot="1" noChangeAspect="1" noMove="1" noResize="1" noEditPoints="1" noAdjustHandles="1" noChangeArrowheads="1" noChangeShapeType="1" noTextEdit="1"/>
                  </p:cNvSpPr>
                  <p:nvPr/>
                </p:nvSpPr>
                <p:spPr>
                  <a:xfrm>
                    <a:off x="4379463" y="3769302"/>
                    <a:ext cx="577338" cy="374270"/>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A2E2BC18-CF95-4936-AF02-0CBB447FAFEE}"/>
                      </a:ext>
                    </a:extLst>
                  </p:cNvPr>
                  <p:cNvSpPr/>
                  <p:nvPr/>
                </p:nvSpPr>
                <p:spPr>
                  <a:xfrm>
                    <a:off x="5975227" y="3794283"/>
                    <a:ext cx="39145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solidFill>
                                <a:srgbClr val="C00000"/>
                              </a:solidFill>
                              <a:latin typeface="Cambria Math"/>
                            </a:rPr>
                            <m:t>𝑽</m:t>
                          </m:r>
                        </m:oMath>
                      </m:oMathPara>
                    </a14:m>
                    <a:endParaRPr lang="en-US"/>
                  </a:p>
                </p:txBody>
              </p:sp>
            </mc:Choice>
            <mc:Fallback xmlns="">
              <p:sp>
                <p:nvSpPr>
                  <p:cNvPr id="65" name="Rectangle 64">
                    <a:extLst>
                      <a:ext uri="{FF2B5EF4-FFF2-40B4-BE49-F238E27FC236}">
                        <a16:creationId xmlns:a16="http://schemas.microsoft.com/office/drawing/2014/main" id="{A2E2BC18-CF95-4936-AF02-0CBB447FAFEE}"/>
                      </a:ext>
                    </a:extLst>
                  </p:cNvPr>
                  <p:cNvSpPr>
                    <a:spLocks noRot="1" noChangeAspect="1" noMove="1" noResize="1" noEditPoints="1" noAdjustHandles="1" noChangeArrowheads="1" noChangeShapeType="1" noTextEdit="1"/>
                  </p:cNvSpPr>
                  <p:nvPr/>
                </p:nvSpPr>
                <p:spPr>
                  <a:xfrm>
                    <a:off x="5975227" y="3794283"/>
                    <a:ext cx="391453" cy="369332"/>
                  </a:xfrm>
                  <a:prstGeom prst="rect">
                    <a:avLst/>
                  </a:prstGeom>
                  <a:blipFill>
                    <a:blip r:embed="rId22"/>
                    <a:stretch>
                      <a:fillRect/>
                    </a:stretch>
                  </a:blipFill>
                </p:spPr>
                <p:txBody>
                  <a:bodyPr/>
                  <a:lstStyle/>
                  <a:p>
                    <a:r>
                      <a:rPr lang="en-US">
                        <a:noFill/>
                      </a:rPr>
                      <a:t> </a:t>
                    </a:r>
                  </a:p>
                </p:txBody>
              </p:sp>
            </mc:Fallback>
          </mc:AlternateContent>
        </p:grpSp>
        <p:cxnSp>
          <p:nvCxnSpPr>
            <p:cNvPr id="87" name="Straight Arrow Connector 86">
              <a:extLst>
                <a:ext uri="{FF2B5EF4-FFF2-40B4-BE49-F238E27FC236}">
                  <a16:creationId xmlns:a16="http://schemas.microsoft.com/office/drawing/2014/main" id="{F0D774F0-7739-4430-8165-BAD865D17AFD}"/>
                </a:ext>
              </a:extLst>
            </p:cNvPr>
            <p:cNvCxnSpPr>
              <a:cxnSpLocks/>
            </p:cNvCxnSpPr>
            <p:nvPr/>
          </p:nvCxnSpPr>
          <p:spPr bwMode="auto">
            <a:xfrm flipV="1">
              <a:off x="6144530" y="4143572"/>
              <a:ext cx="0" cy="317389"/>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95" name="Group 94">
            <a:extLst>
              <a:ext uri="{FF2B5EF4-FFF2-40B4-BE49-F238E27FC236}">
                <a16:creationId xmlns:a16="http://schemas.microsoft.com/office/drawing/2014/main" id="{041BCB71-4FA4-41DD-8095-3BEF9B526377}"/>
              </a:ext>
            </a:extLst>
          </p:cNvPr>
          <p:cNvGrpSpPr/>
          <p:nvPr/>
        </p:nvGrpSpPr>
        <p:grpSpPr>
          <a:xfrm>
            <a:off x="3907344" y="1580919"/>
            <a:ext cx="5092734" cy="2505755"/>
            <a:chOff x="3907344" y="1580919"/>
            <a:chExt cx="5092734" cy="2505755"/>
          </a:xfrm>
        </p:grpSpPr>
        <p:grpSp>
          <p:nvGrpSpPr>
            <p:cNvPr id="314" name="Group 313">
              <a:extLst>
                <a:ext uri="{FF2B5EF4-FFF2-40B4-BE49-F238E27FC236}">
                  <a16:creationId xmlns:a16="http://schemas.microsoft.com/office/drawing/2014/main" id="{AB33D68C-CD82-46CE-8863-AC8835152150}"/>
                </a:ext>
              </a:extLst>
            </p:cNvPr>
            <p:cNvGrpSpPr/>
            <p:nvPr/>
          </p:nvGrpSpPr>
          <p:grpSpPr>
            <a:xfrm>
              <a:off x="6980717" y="2886659"/>
              <a:ext cx="2019361" cy="1200015"/>
              <a:chOff x="6359095" y="3419475"/>
              <a:chExt cx="2019361" cy="1200015"/>
            </a:xfrm>
          </p:grpSpPr>
          <p:pic>
            <p:nvPicPr>
              <p:cNvPr id="315" name="Picture 3">
                <a:extLst>
                  <a:ext uri="{FF2B5EF4-FFF2-40B4-BE49-F238E27FC236}">
                    <a16:creationId xmlns:a16="http://schemas.microsoft.com/office/drawing/2014/main" id="{58159838-C704-49CA-8FE0-BCE7CAF87E66}"/>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359095" y="3419475"/>
                <a:ext cx="2019361" cy="873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316" name="Text Box 2">
                    <a:extLst>
                      <a:ext uri="{FF2B5EF4-FFF2-40B4-BE49-F238E27FC236}">
                        <a16:creationId xmlns:a16="http://schemas.microsoft.com/office/drawing/2014/main" id="{6342B858-35AD-45B2-9E17-F198689B5C90}"/>
                      </a:ext>
                    </a:extLst>
                  </p:cNvPr>
                  <p:cNvSpPr txBox="1">
                    <a:spLocks noChangeArrowheads="1"/>
                  </p:cNvSpPr>
                  <p:nvPr/>
                </p:nvSpPr>
                <p:spPr bwMode="auto">
                  <a:xfrm>
                    <a:off x="7206224" y="4243961"/>
                    <a:ext cx="433911" cy="37552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i="1" smtClean="0">
                                  <a:solidFill>
                                    <a:srgbClr val="7030A0"/>
                                  </a:solidFill>
                                  <a:effectLst/>
                                  <a:latin typeface="Cambria Math" panose="02040503050406030204" pitchFamily="18" charset="0"/>
                                  <a:cs typeface="Times New Roman" panose="02020603050405020304" pitchFamily="18" charset="0"/>
                                </a:rPr>
                              </m:ctrlPr>
                            </m:sSupPr>
                            <m:e>
                              <m:r>
                                <a:rPr lang="en-US" b="0" i="1" smtClean="0">
                                  <a:solidFill>
                                    <a:srgbClr val="7030A0"/>
                                  </a:solidFill>
                                  <a:effectLst/>
                                  <a:latin typeface="Cambria Math"/>
                                  <a:cs typeface="Times New Roman" panose="02020603050405020304" pitchFamily="18" charset="0"/>
                                </a:rPr>
                                <m:t>𝑅</m:t>
                              </m:r>
                            </m:e>
                            <m:sup>
                              <m:r>
                                <a:rPr lang="en-US" b="0" i="1" smtClean="0">
                                  <a:solidFill>
                                    <a:srgbClr val="7030A0"/>
                                  </a:solidFill>
                                  <a:effectLst/>
                                  <a:latin typeface="Cambria Math"/>
                                  <a:cs typeface="Times New Roman" panose="02020603050405020304" pitchFamily="18" charset="0"/>
                                </a:rPr>
                                <m:t>𝑡</m:t>
                              </m:r>
                            </m:sup>
                          </m:sSup>
                        </m:oMath>
                      </m:oMathPara>
                    </a14:m>
                    <a:endParaRPr lang="en-US">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316" name="Text Box 2">
                    <a:extLst>
                      <a:ext uri="{FF2B5EF4-FFF2-40B4-BE49-F238E27FC236}">
                        <a16:creationId xmlns:a16="http://schemas.microsoft.com/office/drawing/2014/main" id="{6342B858-35AD-45B2-9E17-F198689B5C90}"/>
                      </a:ext>
                    </a:extLst>
                  </p:cNvPr>
                  <p:cNvSpPr txBox="1">
                    <a:spLocks noRot="1" noChangeAspect="1" noMove="1" noResize="1" noEditPoints="1" noAdjustHandles="1" noChangeArrowheads="1" noChangeShapeType="1" noTextEdit="1"/>
                  </p:cNvSpPr>
                  <p:nvPr/>
                </p:nvSpPr>
                <p:spPr bwMode="auto">
                  <a:xfrm>
                    <a:off x="7206224" y="4243961"/>
                    <a:ext cx="433911" cy="375529"/>
                  </a:xfrm>
                  <a:prstGeom prst="rect">
                    <a:avLst/>
                  </a:prstGeom>
                  <a:blipFill>
                    <a:blip r:embed="rId24"/>
                    <a:stretch>
                      <a:fillRect/>
                    </a:stretch>
                  </a:blipFill>
                  <a:ln w="9525">
                    <a:noFill/>
                    <a:miter lim="800000"/>
                    <a:headEnd/>
                    <a:tailEnd/>
                  </a:ln>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E246F416-8116-46DD-A810-719F9425995E}"/>
                    </a:ext>
                  </a:extLst>
                </p:cNvPr>
                <p:cNvSpPr txBox="1"/>
                <p:nvPr/>
              </p:nvSpPr>
              <p:spPr>
                <a:xfrm>
                  <a:off x="3907344" y="2905440"/>
                  <a:ext cx="2987720" cy="800219"/>
                </a:xfrm>
                <a:prstGeom prst="rect">
                  <a:avLst/>
                </a:prstGeom>
                <a:noFill/>
              </p:spPr>
              <p:txBody>
                <a:bodyPr wrap="square" rtlCol="0">
                  <a:spAutoFit/>
                </a:bodyPr>
                <a:lstStyle/>
                <a:p>
                  <a:pPr marL="982800" lvl="3">
                    <a:spcBef>
                      <a:spcPts val="600"/>
                    </a:spcBef>
                  </a:pPr>
                  <a14:m>
                    <m:oMath xmlns:m="http://schemas.openxmlformats.org/officeDocument/2006/math">
                      <m:sSub>
                        <m:sSubPr>
                          <m:ctrlPr>
                            <a:rPr lang="en-US" sz="1200" i="1" smtClean="0">
                              <a:latin typeface="Cambria Math" panose="02040503050406030204" pitchFamily="18" charset="0"/>
                            </a:rPr>
                          </m:ctrlPr>
                        </m:sSubPr>
                        <m:e>
                          <m:acc>
                            <m:accPr>
                              <m:chr m:val="̂"/>
                              <m:ctrlPr>
                                <a:rPr lang="en-US" sz="1200" i="1">
                                  <a:latin typeface="Cambria Math" panose="02040503050406030204" pitchFamily="18" charset="0"/>
                                </a:rPr>
                              </m:ctrlPr>
                            </m:accPr>
                            <m:e>
                              <m:r>
                                <a:rPr lang="en-US" sz="1200">
                                  <a:latin typeface="Cambria Math"/>
                                </a:rPr>
                                <m:t>𝑡</m:t>
                              </m:r>
                            </m:e>
                          </m:acc>
                        </m:e>
                        <m:sub>
                          <m:r>
                            <a:rPr lang="en-US" sz="1200" b="1">
                              <a:latin typeface="Cambria Math"/>
                            </a:rPr>
                            <m:t>𝒄</m:t>
                          </m:r>
                        </m:sub>
                      </m:sSub>
                      <m:r>
                        <a:rPr lang="en-US" sz="1200" b="0" i="0" smtClean="0">
                          <a:latin typeface="Cambria Math" panose="02040503050406030204" pitchFamily="18" charset="0"/>
                        </a:rPr>
                        <m:t>  </m:t>
                      </m:r>
                    </m:oMath>
                  </a14:m>
                  <a:r>
                    <a:rPr lang="en-US" sz="1200">
                      <a:latin typeface="Georgia" panose="02040502050405020303" pitchFamily="18" charset="0"/>
                    </a:rPr>
                    <a:t>: Interaction time</a:t>
                  </a:r>
                </a:p>
                <a:p>
                  <a:pPr marL="982800" lvl="3">
                    <a:spcBef>
                      <a:spcPts val="600"/>
                    </a:spcBef>
                  </a:pPr>
                  <a14:m>
                    <m:oMath xmlns:m="http://schemas.openxmlformats.org/officeDocument/2006/math">
                      <m:r>
                        <a:rPr lang="en-US" sz="1200" i="1">
                          <a:latin typeface="Cambria Math"/>
                        </a:rPr>
                        <m:t>𝛽</m:t>
                      </m:r>
                    </m:oMath>
                  </a14:m>
                  <a:r>
                    <a:rPr lang="en-US" sz="1200">
                      <a:latin typeface="Georgia" panose="02040502050405020303" pitchFamily="18" charset="0"/>
                    </a:rPr>
                    <a:t>  : Weighting parameter</a:t>
                  </a:r>
                </a:p>
                <a:p>
                  <a:pPr marL="982800" lvl="3">
                    <a:spcBef>
                      <a:spcPts val="600"/>
                    </a:spcBef>
                  </a:pPr>
                  <a:r>
                    <a:rPr lang="en-US" sz="1200">
                      <a:latin typeface="Georgia" panose="02040502050405020303" pitchFamily="18" charset="0"/>
                    </a:rPr>
                    <a:t>C  : interaction count</a:t>
                  </a:r>
                  <a:endParaRPr lang="en-US" sz="1200"/>
                </a:p>
              </p:txBody>
            </p:sp>
          </mc:Choice>
          <mc:Fallback xmlns="">
            <p:sp>
              <p:nvSpPr>
                <p:cNvPr id="29" name="TextBox 28">
                  <a:extLst>
                    <a:ext uri="{FF2B5EF4-FFF2-40B4-BE49-F238E27FC236}">
                      <a16:creationId xmlns:a16="http://schemas.microsoft.com/office/drawing/2014/main" id="{E246F416-8116-46DD-A810-719F9425995E}"/>
                    </a:ext>
                  </a:extLst>
                </p:cNvPr>
                <p:cNvSpPr txBox="1">
                  <a:spLocks noRot="1" noChangeAspect="1" noMove="1" noResize="1" noEditPoints="1" noAdjustHandles="1" noChangeArrowheads="1" noChangeShapeType="1" noTextEdit="1"/>
                </p:cNvSpPr>
                <p:nvPr/>
              </p:nvSpPr>
              <p:spPr>
                <a:xfrm>
                  <a:off x="3907344" y="2905440"/>
                  <a:ext cx="2987720" cy="800219"/>
                </a:xfrm>
                <a:prstGeom prst="rect">
                  <a:avLst/>
                </a:prstGeom>
                <a:blipFill>
                  <a:blip r:embed="rId25"/>
                  <a:stretch>
                    <a:fillRect t="-1527" b="-4580"/>
                  </a:stretch>
                </a:blipFill>
              </p:spPr>
              <p:txBody>
                <a:bodyPr/>
                <a:lstStyle/>
                <a:p>
                  <a:r>
                    <a:rPr lang="en-US">
                      <a:noFill/>
                    </a:rPr>
                    <a:t> </a:t>
                  </a:r>
                </a:p>
              </p:txBody>
            </p:sp>
          </mc:Fallback>
        </mc:AlternateContent>
        <p:grpSp>
          <p:nvGrpSpPr>
            <p:cNvPr id="94" name="Group 93">
              <a:extLst>
                <a:ext uri="{FF2B5EF4-FFF2-40B4-BE49-F238E27FC236}">
                  <a16:creationId xmlns:a16="http://schemas.microsoft.com/office/drawing/2014/main" id="{DE07F1B3-2578-496B-B159-5917B7319E69}"/>
                </a:ext>
              </a:extLst>
            </p:cNvPr>
            <p:cNvGrpSpPr/>
            <p:nvPr/>
          </p:nvGrpSpPr>
          <p:grpSpPr>
            <a:xfrm>
              <a:off x="7131595" y="1580919"/>
              <a:ext cx="1857706" cy="1106718"/>
              <a:chOff x="7131595" y="1580919"/>
              <a:chExt cx="1857706" cy="1106718"/>
            </a:xfrm>
          </p:grpSpPr>
          <p:sp>
            <p:nvSpPr>
              <p:cNvPr id="93" name="Arrow: Bent-Up 92">
                <a:extLst>
                  <a:ext uri="{FF2B5EF4-FFF2-40B4-BE49-F238E27FC236}">
                    <a16:creationId xmlns:a16="http://schemas.microsoft.com/office/drawing/2014/main" id="{778EAB7F-0D66-46BA-8A5D-281590603D6E}"/>
                  </a:ext>
                </a:extLst>
              </p:cNvPr>
              <p:cNvSpPr/>
              <p:nvPr/>
            </p:nvSpPr>
            <p:spPr bwMode="auto">
              <a:xfrm rot="10800000" flipH="1">
                <a:off x="7131595" y="1580919"/>
                <a:ext cx="1087399" cy="1106718"/>
              </a:xfrm>
              <a:prstGeom prst="bentUpArrow">
                <a:avLst>
                  <a:gd name="adj1" fmla="val 7481"/>
                  <a:gd name="adj2" fmla="val 10109"/>
                  <a:gd name="adj3" fmla="val 18869"/>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0388F91-6F49-462C-8609-A4D77A58B8F3}"/>
                      </a:ext>
                    </a:extLst>
                  </p:cNvPr>
                  <p:cNvSpPr txBox="1"/>
                  <p:nvPr/>
                </p:nvSpPr>
                <p:spPr>
                  <a:xfrm>
                    <a:off x="7163897" y="1756777"/>
                    <a:ext cx="1825404" cy="53450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i="1" smtClean="0">
                                  <a:solidFill>
                                    <a:srgbClr val="7030A0"/>
                                  </a:solidFill>
                                  <a:latin typeface="Cambria Math" panose="02040503050406030204" pitchFamily="18" charset="0"/>
                                </a:rPr>
                              </m:ctrlPr>
                            </m:sSupPr>
                            <m:e>
                              <m:sSub>
                                <m:sSubPr>
                                  <m:ctrlPr>
                                    <a:rPr lang="en-US" sz="1400" i="1">
                                      <a:solidFill>
                                        <a:srgbClr val="7030A0"/>
                                      </a:solidFill>
                                      <a:latin typeface="Cambria Math" panose="02040503050406030204" pitchFamily="18" charset="0"/>
                                    </a:rPr>
                                  </m:ctrlPr>
                                </m:sSubPr>
                                <m:e>
                                  <m:r>
                                    <a:rPr lang="en-US" sz="1400" i="1">
                                      <a:solidFill>
                                        <a:srgbClr val="7030A0"/>
                                      </a:solidFill>
                                      <a:latin typeface="Cambria Math"/>
                                    </a:rPr>
                                    <m:t>𝑟</m:t>
                                  </m:r>
                                </m:e>
                                <m:sub>
                                  <m:r>
                                    <a:rPr lang="en-US" sz="1400" i="1">
                                      <a:solidFill>
                                        <a:srgbClr val="7030A0"/>
                                      </a:solidFill>
                                      <a:latin typeface="Cambria Math"/>
                                    </a:rPr>
                                    <m:t>𝑖𝑗</m:t>
                                  </m:r>
                                </m:sub>
                              </m:sSub>
                            </m:e>
                            <m:sup>
                              <m:r>
                                <a:rPr lang="en-US" sz="1400" i="1">
                                  <a:solidFill>
                                    <a:srgbClr val="7030A0"/>
                                  </a:solidFill>
                                  <a:latin typeface="Cambria Math"/>
                                </a:rPr>
                                <m:t>𝑡</m:t>
                              </m:r>
                            </m:sup>
                          </m:sSup>
                          <m:r>
                            <a:rPr lang="en-US" sz="1400" i="1">
                              <a:latin typeface="Cambria Math"/>
                            </a:rPr>
                            <m:t>=</m:t>
                          </m:r>
                          <m:nary>
                            <m:naryPr>
                              <m:chr m:val="∑"/>
                              <m:limLoc m:val="subSup"/>
                              <m:ctrlPr>
                                <a:rPr lang="en-US" sz="1400" i="1" smtClean="0">
                                  <a:latin typeface="Cambria Math" panose="02040503050406030204" pitchFamily="18" charset="0"/>
                                </a:rPr>
                              </m:ctrlPr>
                            </m:naryPr>
                            <m:sub>
                              <m:r>
                                <a:rPr lang="en-US" sz="1400" i="1">
                                  <a:latin typeface="Cambria Math"/>
                                </a:rPr>
                                <m:t>𝑐</m:t>
                              </m:r>
                              <m:r>
                                <a:rPr lang="en-US" sz="1400" i="1">
                                  <a:latin typeface="Cambria Math"/>
                                </a:rPr>
                                <m:t>=1</m:t>
                              </m:r>
                            </m:sub>
                            <m:sup>
                              <m:sSub>
                                <m:sSubPr>
                                  <m:ctrlPr>
                                    <a:rPr lang="en-US" sz="1400" i="1">
                                      <a:latin typeface="Cambria Math" panose="02040503050406030204" pitchFamily="18" charset="0"/>
                                    </a:rPr>
                                  </m:ctrlPr>
                                </m:sSubPr>
                                <m:e>
                                  <m:r>
                                    <a:rPr lang="en-US" sz="1400" i="1">
                                      <a:latin typeface="Cambria Math"/>
                                    </a:rPr>
                                    <m:t>𝐶</m:t>
                                  </m:r>
                                </m:e>
                                <m:sub>
                                  <m:r>
                                    <a:rPr lang="en-US" sz="1400" i="1">
                                      <a:latin typeface="Cambria Math"/>
                                    </a:rPr>
                                    <m:t>𝑖𝑗</m:t>
                                  </m:r>
                                </m:sub>
                              </m:sSub>
                            </m:sup>
                            <m:e>
                              <m:sSup>
                                <m:sSupPr>
                                  <m:ctrlPr>
                                    <a:rPr lang="en-US" sz="1400" i="1">
                                      <a:latin typeface="Cambria Math" panose="02040503050406030204" pitchFamily="18" charset="0"/>
                                    </a:rPr>
                                  </m:ctrlPr>
                                </m:sSupPr>
                                <m:e>
                                  <m:r>
                                    <a:rPr lang="en-US" sz="1400" i="1">
                                      <a:latin typeface="Cambria Math"/>
                                    </a:rPr>
                                    <m:t>𝑒</m:t>
                                  </m:r>
                                </m:e>
                                <m:sup>
                                  <m:r>
                                    <a:rPr lang="en-US" sz="1400" i="1">
                                      <a:latin typeface="Cambria Math"/>
                                    </a:rPr>
                                    <m:t>𝛽</m:t>
                                  </m:r>
                                  <m:sSub>
                                    <m:sSubPr>
                                      <m:ctrlPr>
                                        <a:rPr lang="en-US" sz="1400" i="1">
                                          <a:latin typeface="Cambria Math" panose="02040503050406030204" pitchFamily="18" charset="0"/>
                                        </a:rPr>
                                      </m:ctrlPr>
                                    </m:sSubPr>
                                    <m:e>
                                      <m:acc>
                                        <m:accPr>
                                          <m:chr m:val="̂"/>
                                          <m:ctrlPr>
                                            <a:rPr lang="en-US" sz="1400" i="1">
                                              <a:latin typeface="Cambria Math" panose="02040503050406030204" pitchFamily="18" charset="0"/>
                                            </a:rPr>
                                          </m:ctrlPr>
                                        </m:accPr>
                                        <m:e>
                                          <m:r>
                                            <a:rPr lang="en-US" sz="1400" i="1">
                                              <a:latin typeface="Cambria Math"/>
                                            </a:rPr>
                                            <m:t>𝑡</m:t>
                                          </m:r>
                                        </m:e>
                                      </m:acc>
                                    </m:e>
                                    <m:sub>
                                      <m:r>
                                        <a:rPr lang="en-US" sz="1400" b="1" i="1">
                                          <a:latin typeface="Cambria Math"/>
                                        </a:rPr>
                                        <m:t>𝒄</m:t>
                                      </m:r>
                                    </m:sub>
                                  </m:sSub>
                                </m:sup>
                              </m:sSup>
                            </m:e>
                          </m:nary>
                        </m:oMath>
                      </m:oMathPara>
                    </a14:m>
                    <a:endParaRPr lang="en-US" sz="1400"/>
                  </a:p>
                </p:txBody>
              </p:sp>
            </mc:Choice>
            <mc:Fallback xmlns="">
              <p:sp>
                <p:nvSpPr>
                  <p:cNvPr id="28" name="TextBox 27">
                    <a:extLst>
                      <a:ext uri="{FF2B5EF4-FFF2-40B4-BE49-F238E27FC236}">
                        <a16:creationId xmlns:a16="http://schemas.microsoft.com/office/drawing/2014/main" id="{30388F91-6F49-462C-8609-A4D77A58B8F3}"/>
                      </a:ext>
                    </a:extLst>
                  </p:cNvPr>
                  <p:cNvSpPr txBox="1">
                    <a:spLocks noRot="1" noChangeAspect="1" noMove="1" noResize="1" noEditPoints="1" noAdjustHandles="1" noChangeArrowheads="1" noChangeShapeType="1" noTextEdit="1"/>
                  </p:cNvSpPr>
                  <p:nvPr/>
                </p:nvSpPr>
                <p:spPr>
                  <a:xfrm>
                    <a:off x="7163897" y="1756777"/>
                    <a:ext cx="1825404" cy="534505"/>
                  </a:xfrm>
                  <a:prstGeom prst="rect">
                    <a:avLst/>
                  </a:prstGeom>
                  <a:blipFill>
                    <a:blip r:embed="rId26"/>
                    <a:stretch>
                      <a:fillRect t="-132955" r="-25667" b="-205682"/>
                    </a:stretch>
                  </a:blipFill>
                </p:spPr>
                <p:txBody>
                  <a:bodyPr/>
                  <a:lstStyle/>
                  <a:p>
                    <a:r>
                      <a:rPr lang="en-US">
                        <a:noFill/>
                      </a:rPr>
                      <a:t> </a:t>
                    </a:r>
                  </a:p>
                </p:txBody>
              </p:sp>
            </mc:Fallback>
          </mc:AlternateContent>
        </p:grpSp>
      </p:grpSp>
      <p:grpSp>
        <p:nvGrpSpPr>
          <p:cNvPr id="1029" name="Group 1028">
            <a:extLst>
              <a:ext uri="{FF2B5EF4-FFF2-40B4-BE49-F238E27FC236}">
                <a16:creationId xmlns:a16="http://schemas.microsoft.com/office/drawing/2014/main" id="{54E4E2CB-F831-445E-A3DD-4791C2258E32}"/>
              </a:ext>
            </a:extLst>
          </p:cNvPr>
          <p:cNvGrpSpPr/>
          <p:nvPr/>
        </p:nvGrpSpPr>
        <p:grpSpPr>
          <a:xfrm>
            <a:off x="-532996" y="3911565"/>
            <a:ext cx="9607004" cy="2599133"/>
            <a:chOff x="-532996" y="3911565"/>
            <a:chExt cx="9607004" cy="2599133"/>
          </a:xfrm>
        </p:grpSpPr>
        <p:grpSp>
          <p:nvGrpSpPr>
            <p:cNvPr id="317" name="Group 316">
              <a:extLst>
                <a:ext uri="{FF2B5EF4-FFF2-40B4-BE49-F238E27FC236}">
                  <a16:creationId xmlns:a16="http://schemas.microsoft.com/office/drawing/2014/main" id="{763368A5-053D-4F61-BBDC-42D85414E998}"/>
                </a:ext>
              </a:extLst>
            </p:cNvPr>
            <p:cNvGrpSpPr/>
            <p:nvPr/>
          </p:nvGrpSpPr>
          <p:grpSpPr>
            <a:xfrm>
              <a:off x="281597" y="5411925"/>
              <a:ext cx="8792411" cy="1098773"/>
              <a:chOff x="1651557" y="4106985"/>
              <a:chExt cx="8792411" cy="1098773"/>
            </a:xfrm>
          </p:grpSpPr>
          <mc:AlternateContent xmlns:mc="http://schemas.openxmlformats.org/markup-compatibility/2006" xmlns:a14="http://schemas.microsoft.com/office/drawing/2010/main">
            <mc:Choice Requires="a14">
              <p:sp>
                <p:nvSpPr>
                  <p:cNvPr id="318" name="TextBox 317">
                    <a:extLst>
                      <a:ext uri="{FF2B5EF4-FFF2-40B4-BE49-F238E27FC236}">
                        <a16:creationId xmlns:a16="http://schemas.microsoft.com/office/drawing/2014/main" id="{A0A32909-2004-4583-AC06-DBB93E8EA8BD}"/>
                      </a:ext>
                    </a:extLst>
                  </p:cNvPr>
                  <p:cNvSpPr txBox="1"/>
                  <p:nvPr/>
                </p:nvSpPr>
                <p:spPr>
                  <a:xfrm>
                    <a:off x="1651557" y="4106985"/>
                    <a:ext cx="6482031" cy="64011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a:rPr>
                            <m:t>𝐿</m:t>
                          </m:r>
                          <m:r>
                            <a:rPr lang="en-US" i="1">
                              <a:latin typeface="Cambria Math"/>
                            </a:rPr>
                            <m:t>= </m:t>
                          </m:r>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a:rPr>
                                    <m:t>min</m:t>
                                  </m:r>
                                </m:e>
                                <m:lim>
                                  <m:sSub>
                                    <m:sSubPr>
                                      <m:ctrlPr>
                                        <a:rPr lang="en-US" i="1">
                                          <a:latin typeface="Cambria Math" panose="02040503050406030204" pitchFamily="18" charset="0"/>
                                        </a:rPr>
                                      </m:ctrlPr>
                                    </m:sSubPr>
                                    <m:e>
                                      <m:r>
                                        <a:rPr lang="en-US" i="1">
                                          <a:latin typeface="Cambria Math"/>
                                        </a:rPr>
                                        <m:t>𝒕</m:t>
                                      </m:r>
                                    </m:e>
                                    <m:sub>
                                      <m:r>
                                        <a:rPr lang="en-US" i="1">
                                          <a:latin typeface="Cambria Math"/>
                                        </a:rPr>
                                        <m:t>∗</m:t>
                                      </m:r>
                                    </m:sub>
                                  </m:sSub>
                                  <m:r>
                                    <a:rPr lang="en-US" i="1">
                                      <a:latin typeface="Cambria Math"/>
                                    </a:rPr>
                                    <m:t>, </m:t>
                                  </m:r>
                                  <m:sSub>
                                    <m:sSubPr>
                                      <m:ctrlPr>
                                        <a:rPr lang="en-US" i="1">
                                          <a:latin typeface="Cambria Math" panose="02040503050406030204" pitchFamily="18" charset="0"/>
                                        </a:rPr>
                                      </m:ctrlPr>
                                    </m:sSubPr>
                                    <m:e>
                                      <m:r>
                                        <a:rPr lang="en-US" i="1">
                                          <a:latin typeface="Cambria Math"/>
                                        </a:rPr>
                                        <m:t> </m:t>
                                      </m:r>
                                      <m:r>
                                        <a:rPr lang="en-US" i="1">
                                          <a:latin typeface="Cambria Math"/>
                                        </a:rPr>
                                        <m:t>𝑀</m:t>
                                      </m:r>
                                    </m:e>
                                    <m:sub>
                                      <m:r>
                                        <a:rPr lang="en-US" i="1">
                                          <a:latin typeface="Cambria Math"/>
                                        </a:rPr>
                                        <m:t>𝑆</m:t>
                                      </m:r>
                                    </m:sub>
                                  </m:sSub>
                                  <m:r>
                                    <a:rPr lang="en-US" i="1">
                                      <a:latin typeface="Cambria Math"/>
                                    </a:rPr>
                                    <m:t>,</m:t>
                                  </m:r>
                                  <m:sSub>
                                    <m:sSubPr>
                                      <m:ctrlPr>
                                        <a:rPr lang="en-US" i="1">
                                          <a:latin typeface="Cambria Math" panose="02040503050406030204" pitchFamily="18" charset="0"/>
                                        </a:rPr>
                                      </m:ctrlPr>
                                    </m:sSubPr>
                                    <m:e>
                                      <m:r>
                                        <a:rPr lang="en-US" i="1">
                                          <a:latin typeface="Cambria Math"/>
                                        </a:rPr>
                                        <m:t> </m:t>
                                      </m:r>
                                      <m:r>
                                        <a:rPr lang="en-US" i="1">
                                          <a:latin typeface="Cambria Math"/>
                                        </a:rPr>
                                        <m:t>𝑀</m:t>
                                      </m:r>
                                    </m:e>
                                    <m:sub>
                                      <m:r>
                                        <a:rPr lang="en-US" i="1">
                                          <a:latin typeface="Cambria Math"/>
                                        </a:rPr>
                                        <m:t>𝑇</m:t>
                                      </m:r>
                                    </m:sub>
                                  </m:sSub>
                                  <m:r>
                                    <a:rPr lang="en-US" i="1">
                                      <a:latin typeface="Cambria Math"/>
                                    </a:rPr>
                                    <m:t>,  </m:t>
                                  </m:r>
                                  <m:sSub>
                                    <m:sSubPr>
                                      <m:ctrlPr>
                                        <a:rPr lang="en-US" i="1">
                                          <a:latin typeface="Cambria Math" panose="02040503050406030204" pitchFamily="18" charset="0"/>
                                        </a:rPr>
                                      </m:ctrlPr>
                                    </m:sSubPr>
                                    <m:e>
                                      <m:r>
                                        <a:rPr lang="en-US" i="1">
                                          <a:latin typeface="Cambria Math"/>
                                        </a:rPr>
                                        <m:t>𝒗</m:t>
                                      </m:r>
                                    </m:e>
                                    <m:sub>
                                      <m:r>
                                        <a:rPr lang="en-US" i="1">
                                          <a:latin typeface="Cambria Math"/>
                                        </a:rPr>
                                        <m:t>∗</m:t>
                                      </m:r>
                                    </m:sub>
                                  </m:sSub>
                                </m:lim>
                              </m:limLow>
                            </m:fName>
                            <m:e>
                              <m:nary>
                                <m:naryPr>
                                  <m:chr m:val="∑"/>
                                  <m:limLoc m:val="subSup"/>
                                  <m:supHide m:val="on"/>
                                  <m:ctrlPr>
                                    <a:rPr lang="en-US" i="1">
                                      <a:latin typeface="Cambria Math" panose="02040503050406030204" pitchFamily="18" charset="0"/>
                                    </a:rPr>
                                  </m:ctrlPr>
                                </m:naryPr>
                                <m:sub>
                                  <m:r>
                                    <a:rPr lang="en-US" i="1">
                                      <a:latin typeface="Cambria Math"/>
                                    </a:rPr>
                                    <m:t>(</m:t>
                                  </m:r>
                                  <m:r>
                                    <a:rPr lang="en-US" i="1">
                                      <a:latin typeface="Cambria Math"/>
                                    </a:rPr>
                                    <m:t>𝑖</m:t>
                                  </m:r>
                                  <m:r>
                                    <a:rPr lang="en-US" i="1">
                                      <a:latin typeface="Cambria Math"/>
                                    </a:rPr>
                                    <m:t>, </m:t>
                                  </m:r>
                                  <m:r>
                                    <a:rPr lang="en-US" i="1">
                                      <a:latin typeface="Cambria Math"/>
                                    </a:rPr>
                                    <m:t>𝑗</m:t>
                                  </m:r>
                                  <m:r>
                                    <a:rPr lang="en-US" i="1">
                                      <a:latin typeface="Cambria Math"/>
                                    </a:rPr>
                                    <m:t>) ∈ </m:t>
                                  </m:r>
                                  <m:r>
                                    <a:rPr lang="en-US" i="1">
                                      <a:latin typeface="Cambria Math"/>
                                    </a:rPr>
                                    <m:t>ℰ</m:t>
                                  </m:r>
                                </m:sub>
                                <m:sup/>
                                <m:e>
                                  <m:sSup>
                                    <m:sSupPr>
                                      <m:ctrlPr>
                                        <a:rPr lang="en-US" i="1">
                                          <a:latin typeface="Cambria Math" panose="02040503050406030204" pitchFamily="18" charset="0"/>
                                        </a:rPr>
                                      </m:ctrlPr>
                                    </m:sSupPr>
                                    <m:e>
                                      <m:d>
                                        <m:dPr>
                                          <m:ctrlPr>
                                            <a:rPr lang="en-US" i="1">
                                              <a:latin typeface="Cambria Math" panose="02040503050406030204" pitchFamily="18" charset="0"/>
                                            </a:rPr>
                                          </m:ctrlPr>
                                        </m:dPr>
                                        <m:e>
                                          <m:sSubSup>
                                            <m:sSubSupPr>
                                              <m:ctrlPr>
                                                <a:rPr lang="en-US" i="1" smtClean="0">
                                                  <a:solidFill>
                                                    <a:srgbClr val="7030A0"/>
                                                  </a:solidFill>
                                                  <a:latin typeface="Cambria Math" panose="02040503050406030204" pitchFamily="18" charset="0"/>
                                                </a:rPr>
                                              </m:ctrlPr>
                                            </m:sSubSupPr>
                                            <m:e>
                                              <m:r>
                                                <a:rPr lang="en-US" i="1">
                                                  <a:solidFill>
                                                    <a:srgbClr val="7030A0"/>
                                                  </a:solidFill>
                                                  <a:latin typeface="Cambria Math"/>
                                                </a:rPr>
                                                <m:t>𝑟</m:t>
                                              </m:r>
                                            </m:e>
                                            <m:sub>
                                              <m:r>
                                                <a:rPr lang="en-US" i="1">
                                                  <a:solidFill>
                                                    <a:srgbClr val="7030A0"/>
                                                  </a:solidFill>
                                                  <a:latin typeface="Cambria Math"/>
                                                </a:rPr>
                                                <m:t>𝑖</m:t>
                                              </m:r>
                                              <m:r>
                                                <a:rPr lang="en-US" i="1">
                                                  <a:solidFill>
                                                    <a:srgbClr val="7030A0"/>
                                                  </a:solidFill>
                                                  <a:latin typeface="Cambria Math"/>
                                                </a:rPr>
                                                <m:t>,</m:t>
                                              </m:r>
                                              <m:r>
                                                <a:rPr lang="en-US" i="1">
                                                  <a:solidFill>
                                                    <a:srgbClr val="7030A0"/>
                                                  </a:solidFill>
                                                  <a:latin typeface="Cambria Math"/>
                                                </a:rPr>
                                                <m:t>𝑗</m:t>
                                              </m:r>
                                            </m:sub>
                                            <m:sup>
                                              <m:r>
                                                <a:rPr lang="en-US" i="1">
                                                  <a:solidFill>
                                                    <a:srgbClr val="7030A0"/>
                                                  </a:solidFill>
                                                  <a:latin typeface="Cambria Math"/>
                                                </a:rPr>
                                                <m:t>𝑡</m:t>
                                              </m:r>
                                            </m:sup>
                                          </m:sSubSup>
                                          <m:r>
                                            <a:rPr lang="en-US" i="1">
                                              <a:latin typeface="Cambria Math"/>
                                            </a:rPr>
                                            <m:t>−</m:t>
                                          </m:r>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𝒕</m:t>
                                              </m:r>
                                            </m:e>
                                            <m:sub>
                                              <m:r>
                                                <a:rPr lang="en-US" i="1">
                                                  <a:solidFill>
                                                    <a:srgbClr val="C00000"/>
                                                  </a:solidFill>
                                                  <a:latin typeface="Cambria Math"/>
                                                </a:rPr>
                                                <m:t>𝒊</m:t>
                                              </m:r>
                                            </m:sub>
                                          </m:sSub>
                                          <m:r>
                                            <a:rPr lang="en-US" i="1">
                                              <a:solidFill>
                                                <a:srgbClr val="C00000"/>
                                              </a:solidFill>
                                              <a:latin typeface="Cambria Math"/>
                                            </a:rPr>
                                            <m:t> </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𝑆𝑟</m:t>
                                                  </m:r>
                                                </m:e>
                                                <m:sub>
                                                  <m:r>
                                                    <a:rPr lang="en-US" i="1">
                                                      <a:latin typeface="Cambria Math"/>
                                                    </a:rPr>
                                                    <m:t>𝑖</m:t>
                                                  </m:r>
                                                </m:sub>
                                              </m:sSub>
                                              <m:r>
                                                <a:rPr lang="en-US" i="1">
                                                  <a:latin typeface="Cambria Math"/>
                                                  <a:ea typeface="Cambria Math"/>
                                                </a:rPr>
                                                <m:t>∙</m:t>
                                              </m:r>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𝑀</m:t>
                                                  </m:r>
                                                </m:e>
                                                <m:sub>
                                                  <m:r>
                                                    <a:rPr lang="en-US" i="1">
                                                      <a:solidFill>
                                                        <a:srgbClr val="C00000"/>
                                                      </a:solidFill>
                                                      <a:latin typeface="Cambria Math"/>
                                                    </a:rPr>
                                                    <m:t>𝑆</m:t>
                                                  </m:r>
                                                </m:sub>
                                              </m:sSub>
                                              <m:r>
                                                <a:rPr lang="en-US" i="1">
                                                  <a:latin typeface="Cambria Math"/>
                                                </a:rPr>
                                                <m:t>+</m:t>
                                              </m:r>
                                              <m:sSub>
                                                <m:sSubPr>
                                                  <m:ctrlPr>
                                                    <a:rPr lang="en-US" i="1">
                                                      <a:latin typeface="Cambria Math" panose="02040503050406030204" pitchFamily="18" charset="0"/>
                                                    </a:rPr>
                                                  </m:ctrlPr>
                                                </m:sSubPr>
                                                <m:e>
                                                  <m:r>
                                                    <a:rPr lang="en-US" i="1">
                                                      <a:latin typeface="Cambria Math"/>
                                                    </a:rPr>
                                                    <m:t>𝐷</m:t>
                                                  </m:r>
                                                </m:e>
                                                <m:sub>
                                                  <m:r>
                                                    <a:rPr lang="en-US" i="1">
                                                      <a:latin typeface="Cambria Math"/>
                                                    </a:rPr>
                                                    <m:t>𝑖</m:t>
                                                  </m:r>
                                                </m:sub>
                                              </m:sSub>
                                              <m:r>
                                                <a:rPr lang="en-US" i="1">
                                                  <a:latin typeface="Cambria Math"/>
                                                  <a:ea typeface="Cambria Math"/>
                                                </a:rPr>
                                                <m:t>∙</m:t>
                                              </m:r>
                                              <m:sSub>
                                                <m:sSubPr>
                                                  <m:ctrlPr>
                                                    <a:rPr lang="en-US" i="1">
                                                      <a:latin typeface="Cambria Math" panose="02040503050406030204" pitchFamily="18" charset="0"/>
                                                    </a:rPr>
                                                  </m:ctrlPr>
                                                </m:sSubPr>
                                                <m:e>
                                                  <m:r>
                                                    <a:rPr lang="en-US" i="1">
                                                      <a:latin typeface="Cambria Math"/>
                                                    </a:rPr>
                                                    <m:t>𝑇𝑟</m:t>
                                                  </m:r>
                                                </m:e>
                                                <m:sub>
                                                  <m:r>
                                                    <a:rPr lang="en-US" i="1">
                                                      <a:latin typeface="Cambria Math"/>
                                                    </a:rPr>
                                                    <m:t>𝑖</m:t>
                                                  </m:r>
                                                </m:sub>
                                              </m:sSub>
                                              <m:r>
                                                <a:rPr lang="en-US" i="1">
                                                  <a:latin typeface="Cambria Math"/>
                                                </a:rPr>
                                                <m:t> </m:t>
                                              </m:r>
                                              <m:r>
                                                <a:rPr lang="en-US" i="1">
                                                  <a:latin typeface="Cambria Math"/>
                                                  <a:ea typeface="Cambria Math"/>
                                                </a:rPr>
                                                <m:t>∙</m:t>
                                              </m:r>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𝑀</m:t>
                                                  </m:r>
                                                </m:e>
                                                <m:sub>
                                                  <m:r>
                                                    <a:rPr lang="en-US" i="1">
                                                      <a:solidFill>
                                                        <a:srgbClr val="C00000"/>
                                                      </a:solidFill>
                                                      <a:latin typeface="Cambria Math"/>
                                                    </a:rPr>
                                                    <m:t>𝑇</m:t>
                                                  </m:r>
                                                </m:sub>
                                              </m:sSub>
                                            </m:e>
                                          </m:d>
                                          <m:r>
                                            <a:rPr lang="en-US" i="1">
                                              <a:latin typeface="Cambria Math"/>
                                            </a:rPr>
                                            <m:t> </m:t>
                                          </m:r>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𝒗</m:t>
                                              </m:r>
                                            </m:e>
                                            <m:sub>
                                              <m:r>
                                                <a:rPr lang="en-US" i="1">
                                                  <a:solidFill>
                                                    <a:srgbClr val="C00000"/>
                                                  </a:solidFill>
                                                  <a:latin typeface="Cambria Math"/>
                                                </a:rPr>
                                                <m:t>𝒋</m:t>
                                              </m:r>
                                            </m:sub>
                                          </m:sSub>
                                        </m:e>
                                      </m:d>
                                    </m:e>
                                    <m:sup>
                                      <m:r>
                                        <a:rPr lang="en-US" i="1">
                                          <a:latin typeface="Cambria Math"/>
                                        </a:rPr>
                                        <m:t>2</m:t>
                                      </m:r>
                                    </m:sup>
                                  </m:sSup>
                                </m:e>
                              </m:nary>
                              <m:r>
                                <a:rPr lang="en-US" i="1">
                                  <a:latin typeface="Cambria Math"/>
                                </a:rPr>
                                <m:t> </m:t>
                              </m:r>
                            </m:e>
                          </m:func>
                        </m:oMath>
                      </m:oMathPara>
                    </a14:m>
                    <a:endParaRPr lang="en-US" sz="2000"/>
                  </a:p>
                </p:txBody>
              </p:sp>
            </mc:Choice>
            <mc:Fallback xmlns="">
              <p:sp>
                <p:nvSpPr>
                  <p:cNvPr id="318" name="TextBox 317">
                    <a:extLst>
                      <a:ext uri="{FF2B5EF4-FFF2-40B4-BE49-F238E27FC236}">
                        <a16:creationId xmlns:a16="http://schemas.microsoft.com/office/drawing/2014/main" id="{A0A32909-2004-4583-AC06-DBB93E8EA8BD}"/>
                      </a:ext>
                    </a:extLst>
                  </p:cNvPr>
                  <p:cNvSpPr txBox="1">
                    <a:spLocks noRot="1" noChangeAspect="1" noMove="1" noResize="1" noEditPoints="1" noAdjustHandles="1" noChangeArrowheads="1" noChangeShapeType="1" noTextEdit="1"/>
                  </p:cNvSpPr>
                  <p:nvPr/>
                </p:nvSpPr>
                <p:spPr>
                  <a:xfrm>
                    <a:off x="1651557" y="4106985"/>
                    <a:ext cx="6482031" cy="640112"/>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9" name="TextBox 318">
                    <a:extLst>
                      <a:ext uri="{FF2B5EF4-FFF2-40B4-BE49-F238E27FC236}">
                        <a16:creationId xmlns:a16="http://schemas.microsoft.com/office/drawing/2014/main" id="{D00DD6DE-E935-4B75-882E-6EA57AD5DD3F}"/>
                      </a:ext>
                    </a:extLst>
                  </p:cNvPr>
                  <p:cNvSpPr txBox="1"/>
                  <p:nvPr/>
                </p:nvSpPr>
                <p:spPr>
                  <a:xfrm>
                    <a:off x="6174851" y="4695169"/>
                    <a:ext cx="4269117" cy="51058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m:t>
                          </m:r>
                          <m:r>
                            <a:rPr lang="en-US" i="1">
                              <a:latin typeface="Cambria Math"/>
                            </a:rPr>
                            <m:t> </m:t>
                          </m:r>
                          <m:r>
                            <a:rPr lang="en-US" i="1">
                              <a:latin typeface="Cambria Math"/>
                            </a:rPr>
                            <m:t>𝜆</m:t>
                          </m:r>
                          <m:r>
                            <a:rPr lang="en-US" i="1">
                              <a:latin typeface="Cambria Math"/>
                            </a:rPr>
                            <m:t> </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𝒕</m:t>
                                          </m:r>
                                        </m:e>
                                        <m:sub>
                                          <m:r>
                                            <a:rPr lang="en-US" i="1">
                                              <a:solidFill>
                                                <a:srgbClr val="C00000"/>
                                              </a:solidFill>
                                              <a:latin typeface="Cambria Math"/>
                                            </a:rPr>
                                            <m:t>𝒊</m:t>
                                          </m:r>
                                        </m:sub>
                                      </m:sSub>
                                    </m:e>
                                  </m:d>
                                </m:e>
                                <m:sup>
                                  <m:r>
                                    <a:rPr lang="en-US" i="1">
                                      <a:latin typeface="Cambria Math"/>
                                    </a:rPr>
                                    <m:t>2</m:t>
                                  </m:r>
                                </m:sup>
                              </m:sSup>
                              <m:r>
                                <a:rPr lang="en-US" i="1">
                                  <a:latin typeface="Cambria Math"/>
                                </a:rPr>
                                <m:t>+ </m:t>
                              </m:r>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𝑀</m:t>
                                          </m:r>
                                        </m:e>
                                        <m:sub>
                                          <m:r>
                                            <a:rPr lang="en-US" i="1">
                                              <a:solidFill>
                                                <a:srgbClr val="C00000"/>
                                              </a:solidFill>
                                              <a:latin typeface="Cambria Math"/>
                                            </a:rPr>
                                            <m:t>𝑆</m:t>
                                          </m:r>
                                        </m:sub>
                                      </m:sSub>
                                    </m:e>
                                  </m:d>
                                </m:e>
                                <m:sup>
                                  <m:r>
                                    <a:rPr lang="en-US" i="1">
                                      <a:latin typeface="Cambria Math"/>
                                    </a:rPr>
                                    <m:t>2</m:t>
                                  </m:r>
                                </m:sup>
                              </m:sSup>
                              <m:r>
                                <a:rPr lang="en-US" i="1">
                                  <a:latin typeface="Cambria Math"/>
                                </a:rPr>
                                <m:t>+ </m:t>
                              </m:r>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𝑀</m:t>
                                          </m:r>
                                        </m:e>
                                        <m:sub>
                                          <m:r>
                                            <a:rPr lang="en-US" i="1">
                                              <a:solidFill>
                                                <a:srgbClr val="C00000"/>
                                              </a:solidFill>
                                              <a:latin typeface="Cambria Math"/>
                                            </a:rPr>
                                            <m:t>𝑇</m:t>
                                          </m:r>
                                        </m:sub>
                                      </m:sSub>
                                    </m:e>
                                  </m:d>
                                </m:e>
                                <m:sup>
                                  <m:r>
                                    <a:rPr lang="en-US" i="1">
                                      <a:latin typeface="Cambria Math"/>
                                    </a:rPr>
                                    <m:t>2</m:t>
                                  </m:r>
                                </m:sup>
                              </m:sSup>
                              <m:r>
                                <a:rPr lang="en-US" i="1">
                                  <a:latin typeface="Cambria Math"/>
                                </a:rPr>
                                <m:t>+ </m:t>
                              </m:r>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sSub>
                                        <m:sSubPr>
                                          <m:ctrlPr>
                                            <a:rPr lang="en-US" i="1" smtClean="0">
                                              <a:solidFill>
                                                <a:srgbClr val="C00000"/>
                                              </a:solidFill>
                                              <a:latin typeface="Cambria Math" panose="02040503050406030204" pitchFamily="18" charset="0"/>
                                            </a:rPr>
                                          </m:ctrlPr>
                                        </m:sSubPr>
                                        <m:e>
                                          <m:r>
                                            <a:rPr lang="en-US" i="1">
                                              <a:solidFill>
                                                <a:srgbClr val="C00000"/>
                                              </a:solidFill>
                                              <a:latin typeface="Cambria Math"/>
                                            </a:rPr>
                                            <m:t>𝒗</m:t>
                                          </m:r>
                                        </m:e>
                                        <m:sub>
                                          <m:r>
                                            <a:rPr lang="en-US" i="1">
                                              <a:solidFill>
                                                <a:srgbClr val="C00000"/>
                                              </a:solidFill>
                                              <a:latin typeface="Cambria Math"/>
                                            </a:rPr>
                                            <m:t>𝒋</m:t>
                                          </m:r>
                                        </m:sub>
                                      </m:sSub>
                                    </m:e>
                                  </m:d>
                                </m:e>
                                <m:sup>
                                  <m:r>
                                    <a:rPr lang="en-US" i="1">
                                      <a:latin typeface="Cambria Math"/>
                                    </a:rPr>
                                    <m:t>2</m:t>
                                  </m:r>
                                </m:sup>
                              </m:sSup>
                            </m:e>
                          </m:d>
                        </m:oMath>
                      </m:oMathPara>
                    </a14:m>
                    <a:endParaRPr lang="en-US"/>
                  </a:p>
                </p:txBody>
              </p:sp>
            </mc:Choice>
            <mc:Fallback xmlns="">
              <p:sp>
                <p:nvSpPr>
                  <p:cNvPr id="319" name="TextBox 318">
                    <a:extLst>
                      <a:ext uri="{FF2B5EF4-FFF2-40B4-BE49-F238E27FC236}">
                        <a16:creationId xmlns:a16="http://schemas.microsoft.com/office/drawing/2014/main" id="{D00DD6DE-E935-4B75-882E-6EA57AD5DD3F}"/>
                      </a:ext>
                    </a:extLst>
                  </p:cNvPr>
                  <p:cNvSpPr txBox="1">
                    <a:spLocks noRot="1" noChangeAspect="1" noMove="1" noResize="1" noEditPoints="1" noAdjustHandles="1" noChangeArrowheads="1" noChangeShapeType="1" noTextEdit="1"/>
                  </p:cNvSpPr>
                  <p:nvPr/>
                </p:nvSpPr>
                <p:spPr>
                  <a:xfrm>
                    <a:off x="6174851" y="4695169"/>
                    <a:ext cx="4269117" cy="510589"/>
                  </a:xfrm>
                  <a:prstGeom prst="rect">
                    <a:avLst/>
                  </a:prstGeom>
                  <a:blipFill>
                    <a:blip r:embed="rId28"/>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68" name="TextBox 367">
                  <a:extLst>
                    <a:ext uri="{FF2B5EF4-FFF2-40B4-BE49-F238E27FC236}">
                      <a16:creationId xmlns:a16="http://schemas.microsoft.com/office/drawing/2014/main" id="{98933A35-9FC2-4338-AFD2-D036F9F5BD2B}"/>
                    </a:ext>
                  </a:extLst>
                </p:cNvPr>
                <p:cNvSpPr txBox="1"/>
                <p:nvPr/>
              </p:nvSpPr>
              <p:spPr>
                <a:xfrm>
                  <a:off x="-532996" y="3911565"/>
                  <a:ext cx="4871501" cy="800219"/>
                </a:xfrm>
                <a:prstGeom prst="rect">
                  <a:avLst/>
                </a:prstGeom>
                <a:noFill/>
              </p:spPr>
              <p:txBody>
                <a:bodyPr wrap="square" rtlCol="0">
                  <a:spAutoFit/>
                </a:bodyPr>
                <a:lstStyle/>
                <a:p>
                  <a:pPr marL="982800" lvl="3">
                    <a:spcBef>
                      <a:spcPts val="600"/>
                    </a:spcBef>
                  </a:pPr>
                  <a14:m>
                    <m:oMath xmlns:m="http://schemas.openxmlformats.org/officeDocument/2006/math">
                      <m:sSub>
                        <m:sSubPr>
                          <m:ctrlPr>
                            <a:rPr lang="en-US" sz="1200" i="1" smtClean="0">
                              <a:latin typeface="Cambria Math" panose="02040503050406030204" pitchFamily="18" charset="0"/>
                            </a:rPr>
                          </m:ctrlPr>
                        </m:sSubPr>
                        <m:e>
                          <m:r>
                            <a:rPr lang="en-US" sz="1200" i="1">
                              <a:latin typeface="Cambria Math"/>
                            </a:rPr>
                            <m:t>𝑆𝑟</m:t>
                          </m:r>
                        </m:e>
                        <m:sub>
                          <m:r>
                            <a:rPr lang="en-US" sz="1200" i="1">
                              <a:latin typeface="Cambria Math"/>
                            </a:rPr>
                            <m:t>𝑖</m:t>
                          </m:r>
                        </m:sub>
                      </m:sSub>
                    </m:oMath>
                  </a14:m>
                  <a:r>
                    <a:rPr lang="en-US" sz="1200">
                      <a:latin typeface="Georgia" panose="02040502050405020303" pitchFamily="18" charset="0"/>
                    </a:rPr>
                    <a:t>: Topic distribution from Twitter for user </a:t>
                  </a:r>
                  <a14:m>
                    <m:oMath xmlns:m="http://schemas.openxmlformats.org/officeDocument/2006/math">
                      <m:r>
                        <a:rPr lang="en-US" sz="1200" i="1" dirty="0" smtClean="0">
                          <a:latin typeface="Cambria Math" panose="02040503050406030204" pitchFamily="18" charset="0"/>
                        </a:rPr>
                        <m:t>𝑖</m:t>
                      </m:r>
                    </m:oMath>
                  </a14:m>
                  <a:endParaRPr lang="en-US" sz="1200">
                    <a:latin typeface="Georgia" panose="02040502050405020303" pitchFamily="18" charset="0"/>
                  </a:endParaRPr>
                </a:p>
                <a:p>
                  <a:pPr marL="982800" lvl="3">
                    <a:spcBef>
                      <a:spcPts val="600"/>
                    </a:spcBef>
                  </a:pPr>
                  <a14:m>
                    <m:oMath xmlns:m="http://schemas.openxmlformats.org/officeDocument/2006/math">
                      <m:sSub>
                        <m:sSubPr>
                          <m:ctrlPr>
                            <a:rPr lang="en-US" sz="1200" i="1">
                              <a:latin typeface="Cambria Math" panose="02040503050406030204" pitchFamily="18" charset="0"/>
                            </a:rPr>
                          </m:ctrlPr>
                        </m:sSubPr>
                        <m:e>
                          <m:r>
                            <a:rPr lang="en-US" sz="1200" b="0" i="1" smtClean="0">
                              <a:latin typeface="Cambria Math" panose="02040503050406030204" pitchFamily="18" charset="0"/>
                            </a:rPr>
                            <m:t>𝑇</m:t>
                          </m:r>
                          <m:r>
                            <a:rPr lang="en-US" sz="1200" i="1">
                              <a:latin typeface="Cambria Math"/>
                            </a:rPr>
                            <m:t>𝑟</m:t>
                          </m:r>
                        </m:e>
                        <m:sub>
                          <m:r>
                            <a:rPr lang="en-US" sz="1200" i="1">
                              <a:latin typeface="Cambria Math"/>
                            </a:rPr>
                            <m:t>𝑖</m:t>
                          </m:r>
                        </m:sub>
                      </m:sSub>
                    </m:oMath>
                  </a14:m>
                  <a:r>
                    <a:rPr lang="en-US" sz="1200">
                      <a:latin typeface="Georgia" panose="02040502050405020303" pitchFamily="18" charset="0"/>
                    </a:rPr>
                    <a:t>: Topic distribution from YouTube for user </a:t>
                  </a:r>
                  <a14:m>
                    <m:oMath xmlns:m="http://schemas.openxmlformats.org/officeDocument/2006/math">
                      <m:r>
                        <a:rPr lang="en-US" sz="1200" i="1" dirty="0">
                          <a:latin typeface="Cambria Math" panose="02040503050406030204" pitchFamily="18" charset="0"/>
                        </a:rPr>
                        <m:t>𝑖</m:t>
                      </m:r>
                    </m:oMath>
                  </a14:m>
                  <a:r>
                    <a:rPr lang="en-US" sz="1200"/>
                    <a:t> </a:t>
                  </a:r>
                </a:p>
                <a:p>
                  <a:pPr marL="982800" lvl="3">
                    <a:spcBef>
                      <a:spcPts val="600"/>
                    </a:spcBef>
                  </a:pPr>
                  <a14:m>
                    <m:oMathPara xmlns:m="http://schemas.openxmlformats.org/officeDocument/2006/math">
                      <m:oMathParaPr>
                        <m:jc m:val="left"/>
                      </m:oMathParaPr>
                      <m:oMath xmlns:m="http://schemas.openxmlformats.org/officeDocument/2006/math">
                        <m:sSubSup>
                          <m:sSubSupPr>
                            <m:ctrlPr>
                              <a:rPr lang="en-US" sz="1200" i="1">
                                <a:latin typeface="Cambria Math" panose="02040503050406030204" pitchFamily="18" charset="0"/>
                              </a:rPr>
                            </m:ctrlPr>
                          </m:sSubSupPr>
                          <m:e>
                            <m:r>
                              <a:rPr lang="en-US" sz="1200" i="1">
                                <a:latin typeface="Cambria Math"/>
                              </a:rPr>
                              <m:t>𝐷</m:t>
                            </m:r>
                          </m:e>
                          <m:sub>
                            <m:r>
                              <a:rPr lang="en-US" sz="1200" i="1">
                                <a:latin typeface="Cambria Math"/>
                              </a:rPr>
                              <m:t>𝑖</m:t>
                            </m:r>
                          </m:sub>
                          <m:sup>
                            <m:acc>
                              <m:accPr>
                                <m:chr m:val="̂"/>
                                <m:ctrlPr>
                                  <a:rPr lang="en-US" sz="1200" i="1">
                                    <a:latin typeface="Cambria Math" panose="02040503050406030204" pitchFamily="18" charset="0"/>
                                  </a:rPr>
                                </m:ctrlPr>
                              </m:accPr>
                              <m:e>
                                <m:r>
                                  <a:rPr lang="en-US" sz="1200" i="1">
                                    <a:latin typeface="Cambria Math"/>
                                  </a:rPr>
                                  <m:t>𝑡</m:t>
                                </m:r>
                              </m:e>
                            </m:acc>
                          </m:sup>
                        </m:sSubSup>
                        <m:r>
                          <a:rPr lang="en-US" sz="1200" i="1">
                            <a:latin typeface="Cambria Math"/>
                          </a:rPr>
                          <m:t>= </m:t>
                        </m:r>
                        <m:r>
                          <a:rPr lang="en-US" sz="1200" i="1">
                            <a:latin typeface="Cambria Math"/>
                          </a:rPr>
                          <m:t>𝛾</m:t>
                        </m:r>
                        <m:r>
                          <a:rPr lang="en-US" sz="1200" i="1">
                            <a:latin typeface="Cambria Math" panose="02040503050406030204" pitchFamily="18" charset="0"/>
                          </a:rPr>
                          <m:t> </m:t>
                        </m:r>
                        <m:f>
                          <m:fPr>
                            <m:type m:val="lin"/>
                            <m:ctrlPr>
                              <a:rPr lang="en-US" sz="1200" i="1">
                                <a:latin typeface="Cambria Math" panose="02040503050406030204" pitchFamily="18" charset="0"/>
                              </a:rPr>
                            </m:ctrlPr>
                          </m:fPr>
                          <m:num>
                            <m:d>
                              <m:dPr>
                                <m:begChr m:val="|"/>
                                <m:endChr m:val="|"/>
                                <m:ctrlPr>
                                  <a:rPr lang="en-US" sz="1200" i="1">
                                    <a:latin typeface="Cambria Math" panose="02040503050406030204" pitchFamily="18" charset="0"/>
                                  </a:rPr>
                                </m:ctrlPr>
                              </m:dPr>
                              <m:e>
                                <m:sSub>
                                  <m:sSubPr>
                                    <m:ctrlPr>
                                      <a:rPr lang="en-US" sz="1200" i="1">
                                        <a:latin typeface="Cambria Math" panose="02040503050406030204" pitchFamily="18" charset="0"/>
                                      </a:rPr>
                                    </m:ctrlPr>
                                  </m:sSubPr>
                                  <m:e>
                                    <m:sSubSup>
                                      <m:sSubSupPr>
                                        <m:ctrlPr>
                                          <a:rPr lang="en-US" sz="1200" i="1">
                                            <a:latin typeface="Cambria Math" panose="02040503050406030204" pitchFamily="18" charset="0"/>
                                          </a:rPr>
                                        </m:ctrlPr>
                                      </m:sSubSupPr>
                                      <m:e>
                                        <m:r>
                                          <a:rPr lang="en-US" sz="1200" i="1">
                                            <a:latin typeface="Cambria Math"/>
                                          </a:rPr>
                                          <m:t>𝑦𝑡</m:t>
                                        </m:r>
                                      </m:e>
                                      <m:sub>
                                        <m:r>
                                          <a:rPr lang="en-US" sz="1200" i="1">
                                            <a:latin typeface="Cambria Math"/>
                                          </a:rPr>
                                          <m:t>𝑢</m:t>
                                        </m:r>
                                      </m:sub>
                                      <m:sup>
                                        <m:acc>
                                          <m:accPr>
                                            <m:chr m:val="̂"/>
                                            <m:ctrlPr>
                                              <a:rPr lang="en-US" sz="1200" i="1">
                                                <a:latin typeface="Cambria Math" panose="02040503050406030204" pitchFamily="18" charset="0"/>
                                              </a:rPr>
                                            </m:ctrlPr>
                                          </m:accPr>
                                          <m:e>
                                            <m:r>
                                              <a:rPr lang="en-US" sz="1200" i="1">
                                                <a:latin typeface="Cambria Math"/>
                                              </a:rPr>
                                              <m:t>𝑡</m:t>
                                            </m:r>
                                          </m:e>
                                        </m:acc>
                                      </m:sup>
                                    </m:sSubSup>
                                  </m:e>
                                  <m:sub>
                                    <m:r>
                                      <a:rPr lang="en-US" sz="1200" i="1">
                                        <a:latin typeface="Cambria Math"/>
                                      </a:rPr>
                                      <m:t>𝑖</m:t>
                                    </m:r>
                                  </m:sub>
                                </m:sSub>
                              </m:e>
                            </m:d>
                          </m:num>
                          <m:den>
                            <m:d>
                              <m:dPr>
                                <m:begChr m:val="|"/>
                                <m:endChr m:val="|"/>
                                <m:ctrlPr>
                                  <a:rPr lang="en-US" sz="1200" i="1">
                                    <a:latin typeface="Cambria Math" panose="02040503050406030204" pitchFamily="18" charset="0"/>
                                  </a:rPr>
                                </m:ctrlPr>
                              </m:dPr>
                              <m:e>
                                <m:sSub>
                                  <m:sSubPr>
                                    <m:ctrlPr>
                                      <a:rPr lang="en-US" sz="1200" i="1">
                                        <a:latin typeface="Cambria Math" panose="02040503050406030204" pitchFamily="18" charset="0"/>
                                      </a:rPr>
                                    </m:ctrlPr>
                                  </m:sSubPr>
                                  <m:e>
                                    <m:sSubSup>
                                      <m:sSubSupPr>
                                        <m:ctrlPr>
                                          <a:rPr lang="en-US" sz="1200" i="1">
                                            <a:latin typeface="Cambria Math" panose="02040503050406030204" pitchFamily="18" charset="0"/>
                                          </a:rPr>
                                        </m:ctrlPr>
                                      </m:sSubSupPr>
                                      <m:e>
                                        <m:r>
                                          <a:rPr lang="en-US" sz="1200" i="1">
                                            <a:latin typeface="Cambria Math"/>
                                          </a:rPr>
                                          <m:t>𝑡𝑤</m:t>
                                        </m:r>
                                      </m:e>
                                      <m:sub>
                                        <m:r>
                                          <a:rPr lang="en-US" sz="1200" i="1">
                                            <a:latin typeface="Cambria Math"/>
                                          </a:rPr>
                                          <m:t>𝑢</m:t>
                                        </m:r>
                                      </m:sub>
                                      <m:sup>
                                        <m:acc>
                                          <m:accPr>
                                            <m:chr m:val="̂"/>
                                            <m:ctrlPr>
                                              <a:rPr lang="en-US" sz="1200" i="1">
                                                <a:latin typeface="Cambria Math" panose="02040503050406030204" pitchFamily="18" charset="0"/>
                                              </a:rPr>
                                            </m:ctrlPr>
                                          </m:accPr>
                                          <m:e>
                                            <m:r>
                                              <a:rPr lang="en-US" sz="1200" i="1">
                                                <a:latin typeface="Cambria Math"/>
                                              </a:rPr>
                                              <m:t>𝑡</m:t>
                                            </m:r>
                                          </m:e>
                                        </m:acc>
                                      </m:sup>
                                    </m:sSubSup>
                                  </m:e>
                                  <m:sub>
                                    <m:r>
                                      <a:rPr lang="en-US" sz="1200" i="1">
                                        <a:latin typeface="Cambria Math"/>
                                      </a:rPr>
                                      <m:t>𝑖</m:t>
                                    </m:r>
                                  </m:sub>
                                </m:sSub>
                              </m:e>
                            </m:d>
                          </m:den>
                        </m:f>
                      </m:oMath>
                    </m:oMathPara>
                  </a14:m>
                  <a:endParaRPr lang="en-US" sz="1200"/>
                </a:p>
              </p:txBody>
            </p:sp>
          </mc:Choice>
          <mc:Fallback xmlns="">
            <p:sp>
              <p:nvSpPr>
                <p:cNvPr id="368" name="TextBox 367">
                  <a:extLst>
                    <a:ext uri="{FF2B5EF4-FFF2-40B4-BE49-F238E27FC236}">
                      <a16:creationId xmlns:a16="http://schemas.microsoft.com/office/drawing/2014/main" id="{98933A35-9FC2-4338-AFD2-D036F9F5BD2B}"/>
                    </a:ext>
                  </a:extLst>
                </p:cNvPr>
                <p:cNvSpPr txBox="1">
                  <a:spLocks noRot="1" noChangeAspect="1" noMove="1" noResize="1" noEditPoints="1" noAdjustHandles="1" noChangeArrowheads="1" noChangeShapeType="1" noTextEdit="1"/>
                </p:cNvSpPr>
                <p:nvPr/>
              </p:nvSpPr>
              <p:spPr>
                <a:xfrm>
                  <a:off x="-532996" y="3911565"/>
                  <a:ext cx="4871501" cy="800219"/>
                </a:xfrm>
                <a:prstGeom prst="rect">
                  <a:avLst/>
                </a:prstGeom>
                <a:blipFill>
                  <a:blip r:embed="rId29"/>
                  <a:stretch>
                    <a:fillRect t="-1527" b="-63359"/>
                  </a:stretch>
                </a:blipFill>
              </p:spPr>
              <p:txBody>
                <a:bodyPr/>
                <a:lstStyle/>
                <a:p>
                  <a:r>
                    <a:rPr lang="en-US">
                      <a:noFill/>
                    </a:rPr>
                    <a:t> </a:t>
                  </a:r>
                </a:p>
              </p:txBody>
            </p:sp>
          </mc:Fallback>
        </mc:AlternateContent>
      </p:grpSp>
      <p:grpSp>
        <p:nvGrpSpPr>
          <p:cNvPr id="1030" name="Group 1029">
            <a:extLst>
              <a:ext uri="{FF2B5EF4-FFF2-40B4-BE49-F238E27FC236}">
                <a16:creationId xmlns:a16="http://schemas.microsoft.com/office/drawing/2014/main" id="{2B48EB10-9CED-4A77-B536-06B0EB1C1D21}"/>
              </a:ext>
            </a:extLst>
          </p:cNvPr>
          <p:cNvGrpSpPr/>
          <p:nvPr/>
        </p:nvGrpSpPr>
        <p:grpSpPr>
          <a:xfrm>
            <a:off x="2634156" y="4625407"/>
            <a:ext cx="3842844" cy="1295593"/>
            <a:chOff x="2634156" y="4625407"/>
            <a:chExt cx="3842844" cy="1295593"/>
          </a:xfrm>
        </p:grpSpPr>
        <p:grpSp>
          <p:nvGrpSpPr>
            <p:cNvPr id="74" name="Group 73">
              <a:extLst>
                <a:ext uri="{FF2B5EF4-FFF2-40B4-BE49-F238E27FC236}">
                  <a16:creationId xmlns:a16="http://schemas.microsoft.com/office/drawing/2014/main" id="{560B16B7-DFE4-4360-9B56-3B0735A1E62D}"/>
                </a:ext>
              </a:extLst>
            </p:cNvPr>
            <p:cNvGrpSpPr/>
            <p:nvPr/>
          </p:nvGrpSpPr>
          <p:grpSpPr>
            <a:xfrm>
              <a:off x="2634156" y="4625407"/>
              <a:ext cx="3842844" cy="1295593"/>
              <a:chOff x="2512022" y="3085942"/>
              <a:chExt cx="3842844" cy="1698742"/>
            </a:xfrm>
          </p:grpSpPr>
          <p:grpSp>
            <p:nvGrpSpPr>
              <p:cNvPr id="320" name="Group 319">
                <a:extLst>
                  <a:ext uri="{FF2B5EF4-FFF2-40B4-BE49-F238E27FC236}">
                    <a16:creationId xmlns:a16="http://schemas.microsoft.com/office/drawing/2014/main" id="{6945223D-F939-4935-8272-C7C54556D4CF}"/>
                  </a:ext>
                </a:extLst>
              </p:cNvPr>
              <p:cNvGrpSpPr/>
              <p:nvPr/>
            </p:nvGrpSpPr>
            <p:grpSpPr>
              <a:xfrm>
                <a:off x="2512022" y="3085942"/>
                <a:ext cx="3842844" cy="1698742"/>
                <a:chOff x="8191313" y="2951456"/>
                <a:chExt cx="3842844" cy="1698742"/>
              </a:xfrm>
            </p:grpSpPr>
            <p:grpSp>
              <p:nvGrpSpPr>
                <p:cNvPr id="321" name="Group 320">
                  <a:extLst>
                    <a:ext uri="{FF2B5EF4-FFF2-40B4-BE49-F238E27FC236}">
                      <a16:creationId xmlns:a16="http://schemas.microsoft.com/office/drawing/2014/main" id="{B7EB6E41-ED02-4A0D-ADDA-517F6A48E5C8}"/>
                    </a:ext>
                  </a:extLst>
                </p:cNvPr>
                <p:cNvGrpSpPr/>
                <p:nvPr/>
              </p:nvGrpSpPr>
              <p:grpSpPr>
                <a:xfrm>
                  <a:off x="8191313" y="2951456"/>
                  <a:ext cx="3842844" cy="1698742"/>
                  <a:chOff x="8191313" y="2951456"/>
                  <a:chExt cx="3842844" cy="1698742"/>
                </a:xfrm>
              </p:grpSpPr>
              <p:sp>
                <p:nvSpPr>
                  <p:cNvPr id="326" name="Flowchart: Process 325">
                    <a:extLst>
                      <a:ext uri="{FF2B5EF4-FFF2-40B4-BE49-F238E27FC236}">
                        <a16:creationId xmlns:a16="http://schemas.microsoft.com/office/drawing/2014/main" id="{F31A197E-B076-4D28-927C-3024F55CABD3}"/>
                      </a:ext>
                    </a:extLst>
                  </p:cNvPr>
                  <p:cNvSpPr/>
                  <p:nvPr/>
                </p:nvSpPr>
                <p:spPr bwMode="auto">
                  <a:xfrm>
                    <a:off x="8431814" y="4245228"/>
                    <a:ext cx="435193" cy="404970"/>
                  </a:xfrm>
                  <a:prstGeom prst="flowChartProcess">
                    <a:avLst/>
                  </a:prstGeom>
                  <a:noFill/>
                  <a:ln w="9525" cap="flat" cmpd="sng" algn="ctr">
                    <a:solidFill>
                      <a:srgbClr val="7030A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328" name="Rectangle: Rounded Corners 327">
                    <a:extLst>
                      <a:ext uri="{FF2B5EF4-FFF2-40B4-BE49-F238E27FC236}">
                        <a16:creationId xmlns:a16="http://schemas.microsoft.com/office/drawing/2014/main" id="{E6C6B246-E1DA-46B1-BE2B-B1CE109AD8DD}"/>
                      </a:ext>
                    </a:extLst>
                  </p:cNvPr>
                  <p:cNvSpPr/>
                  <p:nvPr/>
                </p:nvSpPr>
                <p:spPr bwMode="auto">
                  <a:xfrm>
                    <a:off x="8191313" y="2951456"/>
                    <a:ext cx="3842844" cy="516613"/>
                  </a:xfrm>
                  <a:prstGeom prst="roundRect">
                    <a:avLst/>
                  </a:prstGeom>
                  <a:noFill/>
                  <a:ln w="9525" cap="flat" cmpd="sng" algn="ctr">
                    <a:solidFill>
                      <a:schemeClr val="tx1"/>
                    </a:solidFill>
                    <a:prstDash val="lg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pitchFamily="18" charset="0"/>
                      </a:rPr>
                      <a:t>Stochastic Gradient Descent (SGD)</a:t>
                    </a:r>
                  </a:p>
                </p:txBody>
              </p:sp>
              <p:cxnSp>
                <p:nvCxnSpPr>
                  <p:cNvPr id="331" name="Straight Arrow Connector 330">
                    <a:extLst>
                      <a:ext uri="{FF2B5EF4-FFF2-40B4-BE49-F238E27FC236}">
                        <a16:creationId xmlns:a16="http://schemas.microsoft.com/office/drawing/2014/main" id="{A6318B32-5245-446B-BAF7-F957AB341B40}"/>
                      </a:ext>
                    </a:extLst>
                  </p:cNvPr>
                  <p:cNvCxnSpPr>
                    <a:cxnSpLocks/>
                  </p:cNvCxnSpPr>
                  <p:nvPr/>
                </p:nvCxnSpPr>
                <p:spPr bwMode="auto">
                  <a:xfrm flipV="1">
                    <a:off x="8652093" y="3455723"/>
                    <a:ext cx="0" cy="762716"/>
                  </a:xfrm>
                  <a:prstGeom prst="straightConnector1">
                    <a:avLst/>
                  </a:prstGeom>
                  <a:solidFill>
                    <a:schemeClr val="accent1"/>
                  </a:solidFill>
                  <a:ln w="9525" cap="flat" cmpd="sng" algn="ctr">
                    <a:solidFill>
                      <a:srgbClr val="7030A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23" name="Straight Arrow Connector 322">
                  <a:extLst>
                    <a:ext uri="{FF2B5EF4-FFF2-40B4-BE49-F238E27FC236}">
                      <a16:creationId xmlns:a16="http://schemas.microsoft.com/office/drawing/2014/main" id="{3CB2FD06-4DE1-45EE-B319-A1EBC718C494}"/>
                    </a:ext>
                  </a:extLst>
                </p:cNvPr>
                <p:cNvCxnSpPr>
                  <a:cxnSpLocks/>
                </p:cNvCxnSpPr>
                <p:nvPr/>
              </p:nvCxnSpPr>
              <p:spPr bwMode="auto">
                <a:xfrm>
                  <a:off x="9118991" y="3486572"/>
                  <a:ext cx="0" cy="762637"/>
                </a:xfrm>
                <a:prstGeom prst="straightConnector1">
                  <a:avLst/>
                </a:prstGeom>
                <a:solidFill>
                  <a:schemeClr val="accent1"/>
                </a:solidFill>
                <a:ln w="9525" cap="flat" cmpd="sng" algn="ctr">
                  <a:solidFill>
                    <a:srgbClr val="C0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66" name="Straight Arrow Connector 365">
                <a:extLst>
                  <a:ext uri="{FF2B5EF4-FFF2-40B4-BE49-F238E27FC236}">
                    <a16:creationId xmlns:a16="http://schemas.microsoft.com/office/drawing/2014/main" id="{5E09C1DA-2E5B-46FD-99CD-ED464D2FF673}"/>
                  </a:ext>
                </a:extLst>
              </p:cNvPr>
              <p:cNvCxnSpPr>
                <a:cxnSpLocks/>
              </p:cNvCxnSpPr>
              <p:nvPr/>
            </p:nvCxnSpPr>
            <p:spPr bwMode="auto">
              <a:xfrm>
                <a:off x="4277900" y="3621058"/>
                <a:ext cx="0" cy="762637"/>
              </a:xfrm>
              <a:prstGeom prst="straightConnector1">
                <a:avLst/>
              </a:prstGeom>
              <a:solidFill>
                <a:schemeClr val="accent1"/>
              </a:solidFill>
              <a:ln w="9525" cap="flat" cmpd="sng" algn="ctr">
                <a:solidFill>
                  <a:srgbClr val="C0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7" name="Straight Arrow Connector 366">
                <a:extLst>
                  <a:ext uri="{FF2B5EF4-FFF2-40B4-BE49-F238E27FC236}">
                    <a16:creationId xmlns:a16="http://schemas.microsoft.com/office/drawing/2014/main" id="{ED0E7916-5FDC-4F80-94AA-4BA8341A1664}"/>
                  </a:ext>
                </a:extLst>
              </p:cNvPr>
              <p:cNvCxnSpPr>
                <a:cxnSpLocks/>
              </p:cNvCxnSpPr>
              <p:nvPr/>
            </p:nvCxnSpPr>
            <p:spPr bwMode="auto">
              <a:xfrm>
                <a:off x="5711528" y="3621058"/>
                <a:ext cx="0" cy="762637"/>
              </a:xfrm>
              <a:prstGeom prst="straightConnector1">
                <a:avLst/>
              </a:prstGeom>
              <a:solidFill>
                <a:schemeClr val="accent1"/>
              </a:solidFill>
              <a:ln w="9525" cap="flat" cmpd="sng" algn="ctr">
                <a:solidFill>
                  <a:srgbClr val="C0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71" name="Straight Arrow Connector 370">
              <a:extLst>
                <a:ext uri="{FF2B5EF4-FFF2-40B4-BE49-F238E27FC236}">
                  <a16:creationId xmlns:a16="http://schemas.microsoft.com/office/drawing/2014/main" id="{95371474-53BD-4447-93C1-6A746AC7760D}"/>
                </a:ext>
              </a:extLst>
            </p:cNvPr>
            <p:cNvCxnSpPr>
              <a:cxnSpLocks/>
            </p:cNvCxnSpPr>
            <p:nvPr/>
          </p:nvCxnSpPr>
          <p:spPr bwMode="auto">
            <a:xfrm>
              <a:off x="6195997" y="5033528"/>
              <a:ext cx="0" cy="581646"/>
            </a:xfrm>
            <a:prstGeom prst="straightConnector1">
              <a:avLst/>
            </a:prstGeom>
            <a:solidFill>
              <a:schemeClr val="accent1"/>
            </a:solidFill>
            <a:ln w="9525" cap="flat" cmpd="sng" algn="ctr">
              <a:solidFill>
                <a:srgbClr val="C0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89" name="Title 1">
            <a:extLst>
              <a:ext uri="{FF2B5EF4-FFF2-40B4-BE49-F238E27FC236}">
                <a16:creationId xmlns:a16="http://schemas.microsoft.com/office/drawing/2014/main" id="{97426231-92D6-49AF-9785-95FF431FC1C1}"/>
              </a:ext>
            </a:extLst>
          </p:cNvPr>
          <p:cNvSpPr txBox="1">
            <a:spLocks/>
          </p:cNvSpPr>
          <p:nvPr/>
        </p:nvSpPr>
        <p:spPr bwMode="auto">
          <a:xfrm>
            <a:off x="137553" y="287642"/>
            <a:ext cx="7827957" cy="584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AU">
                <a:solidFill>
                  <a:srgbClr val="002060"/>
                </a:solidFill>
                <a:latin typeface="Georgia" pitchFamily="18" charset="0"/>
              </a:rPr>
              <a:t>Optimization</a:t>
            </a:r>
            <a:endParaRPr lang="en-US">
              <a:solidFill>
                <a:srgbClr val="002060"/>
              </a:solidFill>
              <a:latin typeface="Georgia" pitchFamily="18" charset="0"/>
            </a:endParaRPr>
          </a:p>
        </p:txBody>
      </p:sp>
    </p:spTree>
    <p:extLst>
      <p:ext uri="{BB962C8B-B14F-4D97-AF65-F5344CB8AC3E}">
        <p14:creationId xmlns:p14="http://schemas.microsoft.com/office/powerpoint/2010/main" val="3634850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wipe(up)">
                                      <p:cBhvr>
                                        <p:cTn id="23" dur="1000"/>
                                        <p:tgtEl>
                                          <p:spTgt spid="95"/>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02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9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90"/>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2100" y="1078788"/>
            <a:ext cx="8544480" cy="5525212"/>
          </a:xfrm>
        </p:spPr>
        <p:txBody>
          <a:bodyPr>
            <a:normAutofit/>
          </a:bodyPr>
          <a:lstStyle/>
          <a:p>
            <a:pPr marL="457200" indent="-457200" algn="just">
              <a:lnSpc>
                <a:spcPct val="120000"/>
              </a:lnSpc>
              <a:spcBef>
                <a:spcPts val="600"/>
              </a:spcBef>
              <a:spcAft>
                <a:spcPts val="0"/>
              </a:spcAft>
              <a:buFont typeface="Arial" panose="020B0604020202020204" pitchFamily="34" charset="0"/>
              <a:buChar char="•"/>
            </a:pPr>
            <a:r>
              <a:rPr lang="en-US" sz="1900">
                <a:solidFill>
                  <a:schemeClr val="tx1"/>
                </a:solidFill>
                <a:latin typeface="Georgia" panose="02040502050405020303" pitchFamily="18" charset="0"/>
              </a:rPr>
              <a:t>Intuition</a:t>
            </a:r>
            <a:r>
              <a:rPr lang="en-US" sz="1900" b="0">
                <a:solidFill>
                  <a:schemeClr val="tx1"/>
                </a:solidFill>
                <a:latin typeface="Georgia" panose="02040502050405020303" pitchFamily="18" charset="0"/>
              </a:rPr>
              <a:t>: Check if YouTube users express similar interests in Twitter in the same time interval</a:t>
            </a:r>
          </a:p>
          <a:p>
            <a:pPr marL="457200" indent="-457200" algn="just">
              <a:spcBef>
                <a:spcPts val="600"/>
              </a:spcBef>
              <a:spcAft>
                <a:spcPts val="0"/>
              </a:spcAft>
              <a:buFont typeface="Arial" panose="020B0604020202020204" pitchFamily="34" charset="0"/>
              <a:buChar char="•"/>
            </a:pPr>
            <a:r>
              <a:rPr lang="en-US" sz="2000">
                <a:solidFill>
                  <a:schemeClr val="tx1"/>
                </a:solidFill>
                <a:latin typeface="Georgia" panose="02040502050405020303" pitchFamily="18" charset="0"/>
              </a:rPr>
              <a:t>Process:</a:t>
            </a:r>
            <a:endParaRPr lang="en-US" sz="1600">
              <a:solidFill>
                <a:schemeClr val="tx1"/>
              </a:solidFill>
              <a:latin typeface="Georgia" panose="02040502050405020303" pitchFamily="18" charset="0"/>
            </a:endParaRPr>
          </a:p>
          <a:p>
            <a:pPr marL="900000" lvl="1" indent="-457200" algn="just">
              <a:lnSpc>
                <a:spcPct val="120000"/>
              </a:lnSpc>
              <a:spcBef>
                <a:spcPts val="600"/>
              </a:spcBef>
              <a:spcAft>
                <a:spcPts val="0"/>
              </a:spcAft>
              <a:buFont typeface="+mj-lt"/>
              <a:buAutoNum type="arabicPeriod"/>
            </a:pPr>
            <a:endParaRPr lang="en-US" sz="2000">
              <a:solidFill>
                <a:schemeClr val="tx1"/>
              </a:solidFill>
              <a:latin typeface="Georgia" panose="02040502050405020303" pitchFamily="18" charset="0"/>
            </a:endParaRPr>
          </a:p>
          <a:p>
            <a:pPr marL="900000" lvl="1" indent="-457200" algn="just">
              <a:lnSpc>
                <a:spcPct val="120000"/>
              </a:lnSpc>
              <a:spcBef>
                <a:spcPts val="600"/>
              </a:spcBef>
              <a:spcAft>
                <a:spcPts val="0"/>
              </a:spcAft>
              <a:buFont typeface="+mj-lt"/>
              <a:buAutoNum type="arabicPeriod"/>
            </a:pPr>
            <a:endParaRPr lang="en-US" sz="2000" b="0">
              <a:solidFill>
                <a:schemeClr val="tx1"/>
              </a:solidFill>
              <a:latin typeface="Georgia" panose="02040502050405020303" pitchFamily="18" charset="0"/>
            </a:endParaRPr>
          </a:p>
          <a:p>
            <a:pPr marL="1440000" lvl="4" indent="-457200" algn="just">
              <a:lnSpc>
                <a:spcPct val="120000"/>
              </a:lnSpc>
              <a:spcBef>
                <a:spcPts val="600"/>
              </a:spcBef>
              <a:spcAft>
                <a:spcPts val="0"/>
              </a:spcAft>
              <a:buFont typeface="Arial" panose="020B0604020202020204" pitchFamily="34" charset="0"/>
              <a:buChar char="•"/>
            </a:pPr>
            <a:endParaRPr lang="en-US" sz="2000" b="0">
              <a:solidFill>
                <a:schemeClr val="tx1"/>
              </a:solidFill>
              <a:latin typeface="Georgia" panose="02040502050405020303" pitchFamily="18" charset="0"/>
            </a:endParaRPr>
          </a:p>
          <a:p>
            <a:pPr marL="1440000" lvl="4" indent="-457200" algn="just">
              <a:lnSpc>
                <a:spcPct val="120000"/>
              </a:lnSpc>
              <a:spcBef>
                <a:spcPts val="600"/>
              </a:spcBef>
              <a:spcAft>
                <a:spcPts val="0"/>
              </a:spcAft>
              <a:buFont typeface="Arial" panose="020B0604020202020204" pitchFamily="34" charset="0"/>
              <a:buChar char="•"/>
            </a:pPr>
            <a:endParaRPr lang="en-US" sz="2000">
              <a:solidFill>
                <a:schemeClr val="tx1"/>
              </a:solidFill>
              <a:latin typeface="Georgia" panose="02040502050405020303" pitchFamily="18" charset="0"/>
            </a:endParaRPr>
          </a:p>
          <a:p>
            <a:pPr marL="1440000" lvl="4" indent="-457200" algn="just">
              <a:lnSpc>
                <a:spcPct val="120000"/>
              </a:lnSpc>
              <a:spcBef>
                <a:spcPts val="600"/>
              </a:spcBef>
              <a:spcAft>
                <a:spcPts val="0"/>
              </a:spcAft>
              <a:buFont typeface="Arial" panose="020B0604020202020204" pitchFamily="34" charset="0"/>
              <a:buChar char="•"/>
            </a:pPr>
            <a:endParaRPr lang="en-US" sz="2000" b="0">
              <a:solidFill>
                <a:schemeClr val="tx1"/>
              </a:solidFill>
              <a:latin typeface="Georgia" panose="02040502050405020303" pitchFamily="18" charset="0"/>
            </a:endParaRPr>
          </a:p>
          <a:p>
            <a:pPr marL="1440000" lvl="4" indent="-457200" algn="just">
              <a:lnSpc>
                <a:spcPct val="120000"/>
              </a:lnSpc>
              <a:spcBef>
                <a:spcPts val="600"/>
              </a:spcBef>
              <a:spcAft>
                <a:spcPts val="0"/>
              </a:spcAft>
              <a:buFont typeface="Arial" panose="020B0604020202020204" pitchFamily="34" charset="0"/>
              <a:buChar char="•"/>
            </a:pPr>
            <a:endParaRPr lang="en-US" sz="2000" b="0">
              <a:solidFill>
                <a:schemeClr val="tx1"/>
              </a:solidFill>
              <a:latin typeface="Georgia" panose="02040502050405020303" pitchFamily="18" charset="0"/>
            </a:endParaRPr>
          </a:p>
          <a:p>
            <a:pPr marL="457200" indent="-457200" algn="just">
              <a:spcBef>
                <a:spcPts val="600"/>
              </a:spcBef>
              <a:spcAft>
                <a:spcPts val="0"/>
              </a:spcAft>
              <a:buFont typeface="Arial" panose="020B0604020202020204" pitchFamily="34" charset="0"/>
              <a:buChar char="•"/>
            </a:pPr>
            <a:endParaRPr lang="en-US" sz="2000">
              <a:solidFill>
                <a:schemeClr val="tx1"/>
              </a:solidFill>
              <a:latin typeface="Georgia" panose="02040502050405020303" pitchFamily="18" charset="0"/>
            </a:endParaRPr>
          </a:p>
          <a:p>
            <a:pPr marL="457200" indent="-457200" algn="just">
              <a:spcBef>
                <a:spcPts val="600"/>
              </a:spcBef>
              <a:spcAft>
                <a:spcPts val="0"/>
              </a:spcAft>
              <a:buFont typeface="Arial" panose="020B0604020202020204" pitchFamily="34" charset="0"/>
              <a:buChar char="•"/>
            </a:pPr>
            <a:r>
              <a:rPr lang="en-US" sz="2000">
                <a:solidFill>
                  <a:schemeClr val="tx1"/>
                </a:solidFill>
                <a:latin typeface="Georgia" panose="02040502050405020303" pitchFamily="18" charset="0"/>
              </a:rPr>
              <a:t>Observations:</a:t>
            </a:r>
          </a:p>
          <a:p>
            <a:pPr marL="936000" lvl="1" indent="-457200" algn="just">
              <a:spcBef>
                <a:spcPts val="600"/>
              </a:spcBef>
              <a:spcAft>
                <a:spcPts val="0"/>
              </a:spcAft>
              <a:buFont typeface="Arial" panose="020B0604020202020204" pitchFamily="34" charset="0"/>
              <a:buChar char="•"/>
            </a:pPr>
            <a:r>
              <a:rPr lang="en-US" sz="2000">
                <a:solidFill>
                  <a:schemeClr val="tx1"/>
                </a:solidFill>
                <a:latin typeface="Georgia" panose="02040502050405020303" pitchFamily="18" charset="0"/>
              </a:rPr>
              <a:t>Users express 26% of their YouTube preferences in Twitter</a:t>
            </a:r>
          </a:p>
          <a:p>
            <a:pPr marL="936000" lvl="1" indent="-457200" algn="just">
              <a:spcBef>
                <a:spcPts val="600"/>
              </a:spcBef>
              <a:spcAft>
                <a:spcPts val="0"/>
              </a:spcAft>
              <a:buFont typeface="Arial" panose="020B0604020202020204" pitchFamily="34" charset="0"/>
              <a:buChar char="•"/>
            </a:pPr>
            <a:r>
              <a:rPr lang="en-US" sz="2000">
                <a:solidFill>
                  <a:schemeClr val="tx1"/>
                </a:solidFill>
                <a:latin typeface="Georgia" panose="02040502050405020303" pitchFamily="18" charset="0"/>
              </a:rPr>
              <a:t>For 80% of them, the value increases to 43%</a:t>
            </a:r>
          </a:p>
          <a:p>
            <a:pPr marL="982800" lvl="4" algn="just">
              <a:lnSpc>
                <a:spcPct val="120000"/>
              </a:lnSpc>
              <a:spcBef>
                <a:spcPts val="600"/>
              </a:spcBef>
              <a:spcAft>
                <a:spcPts val="0"/>
              </a:spcAft>
            </a:pPr>
            <a:endParaRPr lang="en-US" sz="2000" b="0">
              <a:solidFill>
                <a:schemeClr val="tx1"/>
              </a:solidFill>
              <a:latin typeface="Georgia" panose="02040502050405020303" pitchFamily="18" charset="0"/>
            </a:endParaRPr>
          </a:p>
          <a:p>
            <a:pPr marL="900000" lvl="1" indent="-457200" algn="just">
              <a:lnSpc>
                <a:spcPct val="120000"/>
              </a:lnSpc>
              <a:spcBef>
                <a:spcPts val="600"/>
              </a:spcBef>
              <a:spcAft>
                <a:spcPts val="0"/>
              </a:spcAft>
              <a:buFont typeface="+mj-lt"/>
              <a:buAutoNum type="arabicPeriod"/>
            </a:pPr>
            <a:endParaRPr lang="en-US" sz="1800">
              <a:solidFill>
                <a:schemeClr val="tx1"/>
              </a:solidFill>
              <a:latin typeface="Georgia" panose="02040502050405020303" pitchFamily="18" charset="0"/>
            </a:endParaRPr>
          </a:p>
          <a:p>
            <a:pPr marL="900000" lvl="1" indent="-457200" algn="just">
              <a:lnSpc>
                <a:spcPct val="120000"/>
              </a:lnSpc>
              <a:spcBef>
                <a:spcPts val="600"/>
              </a:spcBef>
              <a:spcAft>
                <a:spcPts val="0"/>
              </a:spcAft>
              <a:buFont typeface="+mj-lt"/>
              <a:buAutoNum type="arabicPeriod"/>
            </a:pPr>
            <a:endParaRPr lang="en-US" sz="1800">
              <a:solidFill>
                <a:schemeClr val="tx1"/>
              </a:solidFill>
              <a:latin typeface="Georgia" panose="02040502050405020303" pitchFamily="18" charset="0"/>
            </a:endParaRPr>
          </a:p>
        </p:txBody>
      </p:sp>
      <p:sp>
        <p:nvSpPr>
          <p:cNvPr id="5"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AU">
                <a:solidFill>
                  <a:srgbClr val="002060"/>
                </a:solidFill>
                <a:latin typeface="Georgia" pitchFamily="18" charset="0"/>
              </a:rPr>
              <a:t>Feasibility (Q1)</a:t>
            </a:r>
            <a:endParaRPr lang="en-US">
              <a:solidFill>
                <a:srgbClr val="002060"/>
              </a:solidFill>
              <a:latin typeface="Georgia" pitchFamily="18" charset="0"/>
            </a:endParaRPr>
          </a:p>
        </p:txBody>
      </p:sp>
      <p:grpSp>
        <p:nvGrpSpPr>
          <p:cNvPr id="114" name="Group 113"/>
          <p:cNvGrpSpPr/>
          <p:nvPr/>
        </p:nvGrpSpPr>
        <p:grpSpPr>
          <a:xfrm>
            <a:off x="2418058" y="2002886"/>
            <a:ext cx="1028058" cy="1703118"/>
            <a:chOff x="1446161" y="3491468"/>
            <a:chExt cx="1028058" cy="1703118"/>
          </a:xfrm>
        </p:grpSpPr>
        <p:pic>
          <p:nvPicPr>
            <p:cNvPr id="109" name="Picture 2" descr="Image result for twitter and youtube logos"/>
            <p:cNvPicPr>
              <a:picLocks noChangeAspect="1" noChangeArrowheads="1"/>
            </p:cNvPicPr>
            <p:nvPr/>
          </p:nvPicPr>
          <p:blipFill rotWithShape="1">
            <a:blip r:embed="rId3">
              <a:extLst>
                <a:ext uri="{28A0092B-C50C-407E-A947-70E740481C1C}">
                  <a14:useLocalDpi xmlns:a14="http://schemas.microsoft.com/office/drawing/2010/main" val="0"/>
                </a:ext>
              </a:extLst>
            </a:blip>
            <a:srcRect l="34712" r="34445"/>
            <a:stretch/>
          </p:blipFill>
          <p:spPr bwMode="auto">
            <a:xfrm>
              <a:off x="1544220" y="3761036"/>
              <a:ext cx="371550" cy="331279"/>
            </a:xfrm>
            <a:prstGeom prst="rect">
              <a:avLst/>
            </a:prstGeom>
            <a:ln>
              <a:noFill/>
            </a:ln>
            <a:effectLst/>
            <a:extLst>
              <a:ext uri="{909E8E84-426E-40DD-AFC4-6F175D3DCCD1}">
                <a14:hiddenFill xmlns:a14="http://schemas.microsoft.com/office/drawing/2010/main">
                  <a:solidFill>
                    <a:srgbClr val="FFFFFF"/>
                  </a:solidFill>
                </a14:hiddenFill>
              </a:ext>
            </a:extLst>
          </p:spPr>
        </p:pic>
        <p:grpSp>
          <p:nvGrpSpPr>
            <p:cNvPr id="84" name="Group 83"/>
            <p:cNvGrpSpPr/>
            <p:nvPr/>
          </p:nvGrpSpPr>
          <p:grpSpPr>
            <a:xfrm>
              <a:off x="1446161" y="3491468"/>
              <a:ext cx="1028058" cy="1703118"/>
              <a:chOff x="3006034" y="3108123"/>
              <a:chExt cx="1028058" cy="1703118"/>
            </a:xfrm>
          </p:grpSpPr>
          <p:grpSp>
            <p:nvGrpSpPr>
              <p:cNvPr id="2" name="Group 1"/>
              <p:cNvGrpSpPr/>
              <p:nvPr/>
            </p:nvGrpSpPr>
            <p:grpSpPr>
              <a:xfrm>
                <a:off x="3006034" y="3553656"/>
                <a:ext cx="1028058" cy="1257585"/>
                <a:chOff x="5336954" y="3171836"/>
                <a:chExt cx="1028058" cy="1257585"/>
              </a:xfrm>
            </p:grpSpPr>
            <mc:AlternateContent xmlns:mc="http://schemas.openxmlformats.org/markup-compatibility/2006" xmlns:a14="http://schemas.microsoft.com/office/drawing/2010/main">
              <mc:Choice Requires="a14">
                <p:sp>
                  <p:nvSpPr>
                    <p:cNvPr id="6" name="TextBox 5"/>
                    <p:cNvSpPr txBox="1"/>
                    <p:nvPr/>
                  </p:nvSpPr>
                  <p:spPr>
                    <a:xfrm>
                      <a:off x="5880100" y="4121644"/>
                      <a:ext cx="28383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𝐾</m:t>
                                </m:r>
                              </m:e>
                              <m:sup>
                                <m:r>
                                  <a:rPr lang="en-US" sz="1400" b="0" i="1" smtClean="0">
                                    <a:latin typeface="Cambria Math"/>
                                  </a:rPr>
                                  <m:t>𝑡</m:t>
                                </m:r>
                              </m:sup>
                            </m:sSup>
                          </m:oMath>
                        </m:oMathPara>
                      </a14:m>
                      <a:endParaRPr lang="en-AU" sz="1400"/>
                    </a:p>
                  </p:txBody>
                </p:sp>
              </mc:Choice>
              <mc:Fallback xmlns="">
                <p:sp>
                  <p:nvSpPr>
                    <p:cNvPr id="6" name="TextBox 5"/>
                    <p:cNvSpPr txBox="1">
                      <a:spLocks noRot="1" noChangeAspect="1" noMove="1" noResize="1" noEditPoints="1" noAdjustHandles="1" noChangeArrowheads="1" noChangeShapeType="1" noTextEdit="1"/>
                    </p:cNvSpPr>
                    <p:nvPr/>
                  </p:nvSpPr>
                  <p:spPr>
                    <a:xfrm>
                      <a:off x="5880100" y="4121644"/>
                      <a:ext cx="283834" cy="307777"/>
                    </a:xfrm>
                    <a:prstGeom prst="rect">
                      <a:avLst/>
                    </a:prstGeom>
                    <a:blipFill>
                      <a:blip r:embed="rId4"/>
                      <a:stretch>
                        <a:fillRect r="-15217"/>
                      </a:stretch>
                    </a:blipFill>
                  </p:spPr>
                  <p:txBody>
                    <a:bodyPr/>
                    <a:lstStyle/>
                    <a:p>
                      <a:r>
                        <a:rPr lang="en-US">
                          <a:noFill/>
                        </a:rPr>
                        <a:t> </a:t>
                      </a:r>
                    </a:p>
                  </p:txBody>
                </p:sp>
              </mc:Fallback>
            </mc:AlternateContent>
            <p:grpSp>
              <p:nvGrpSpPr>
                <p:cNvPr id="7" name="Group 6"/>
                <p:cNvGrpSpPr/>
                <p:nvPr/>
              </p:nvGrpSpPr>
              <p:grpSpPr>
                <a:xfrm>
                  <a:off x="5620787" y="3171836"/>
                  <a:ext cx="744225" cy="923901"/>
                  <a:chOff x="4297440" y="5214273"/>
                  <a:chExt cx="497032" cy="617030"/>
                </a:xfrm>
              </p:grpSpPr>
              <p:grpSp>
                <p:nvGrpSpPr>
                  <p:cNvPr id="8" name="Group 7"/>
                  <p:cNvGrpSpPr/>
                  <p:nvPr/>
                </p:nvGrpSpPr>
                <p:grpSpPr>
                  <a:xfrm rot="5400000">
                    <a:off x="4151716" y="5359997"/>
                    <a:ext cx="617030" cy="325582"/>
                    <a:chOff x="2361232" y="5376862"/>
                    <a:chExt cx="617030" cy="325582"/>
                  </a:xfrm>
                </p:grpSpPr>
                <p:grpSp>
                  <p:nvGrpSpPr>
                    <p:cNvPr id="18" name="Group 17"/>
                    <p:cNvGrpSpPr/>
                    <p:nvPr/>
                  </p:nvGrpSpPr>
                  <p:grpSpPr>
                    <a:xfrm>
                      <a:off x="2361232" y="5376862"/>
                      <a:ext cx="617030" cy="173182"/>
                      <a:chOff x="727695" y="5137871"/>
                      <a:chExt cx="617030" cy="173182"/>
                    </a:xfrm>
                  </p:grpSpPr>
                  <p:sp>
                    <p:nvSpPr>
                      <p:cNvPr id="23" name="Rectangle 22"/>
                      <p:cNvSpPr/>
                      <p:nvPr/>
                    </p:nvSpPr>
                    <p:spPr bwMode="auto">
                      <a:xfrm>
                        <a:off x="727695"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4" name="Rectangle 23"/>
                      <p:cNvSpPr/>
                      <p:nvPr/>
                    </p:nvSpPr>
                    <p:spPr bwMode="auto">
                      <a:xfrm>
                        <a:off x="930895"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5" name="Rectangle 24"/>
                      <p:cNvSpPr/>
                      <p:nvPr/>
                    </p:nvSpPr>
                    <p:spPr bwMode="auto">
                      <a:xfrm>
                        <a:off x="1137270"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9" name="Group 18"/>
                    <p:cNvGrpSpPr/>
                    <p:nvPr/>
                  </p:nvGrpSpPr>
                  <p:grpSpPr>
                    <a:xfrm>
                      <a:off x="2361232" y="5529262"/>
                      <a:ext cx="617030" cy="173182"/>
                      <a:chOff x="727695" y="5137871"/>
                      <a:chExt cx="617030" cy="173182"/>
                    </a:xfrm>
                  </p:grpSpPr>
                  <p:sp>
                    <p:nvSpPr>
                      <p:cNvPr id="20" name="Rectangle 19"/>
                      <p:cNvSpPr/>
                      <p:nvPr/>
                    </p:nvSpPr>
                    <p:spPr bwMode="auto">
                      <a:xfrm>
                        <a:off x="727695" y="5137871"/>
                        <a:ext cx="207455" cy="173182"/>
                      </a:xfrm>
                      <a:prstGeom prst="rect">
                        <a:avLst/>
                      </a:prstGeom>
                      <a:solidFill>
                        <a:srgbClr val="00B0F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1" name="Rectangle 20"/>
                      <p:cNvSpPr/>
                      <p:nvPr/>
                    </p:nvSpPr>
                    <p:spPr bwMode="auto">
                      <a:xfrm>
                        <a:off x="930895" y="5137871"/>
                        <a:ext cx="207455" cy="173182"/>
                      </a:xfrm>
                      <a:prstGeom prst="rect">
                        <a:avLst/>
                      </a:prstGeom>
                      <a:solidFill>
                        <a:srgbClr val="00B0F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2" name="Rectangle 21"/>
                      <p:cNvSpPr/>
                      <p:nvPr/>
                    </p:nvSpPr>
                    <p:spPr bwMode="auto">
                      <a:xfrm>
                        <a:off x="1137270" y="5137871"/>
                        <a:ext cx="207455" cy="173182"/>
                      </a:xfrm>
                      <a:prstGeom prst="rect">
                        <a:avLst/>
                      </a:prstGeom>
                      <a:solidFill>
                        <a:srgbClr val="00B0F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grpSp>
                <p:nvGrpSpPr>
                  <p:cNvPr id="9" name="Group 8"/>
                  <p:cNvGrpSpPr/>
                  <p:nvPr/>
                </p:nvGrpSpPr>
                <p:grpSpPr>
                  <a:xfrm rot="5400000">
                    <a:off x="4323166" y="5359997"/>
                    <a:ext cx="617030" cy="325582"/>
                    <a:chOff x="2361232" y="5376862"/>
                    <a:chExt cx="617030" cy="325582"/>
                  </a:xfrm>
                </p:grpSpPr>
                <p:grpSp>
                  <p:nvGrpSpPr>
                    <p:cNvPr id="10" name="Group 9"/>
                    <p:cNvGrpSpPr/>
                    <p:nvPr/>
                  </p:nvGrpSpPr>
                  <p:grpSpPr>
                    <a:xfrm>
                      <a:off x="2361232" y="5376862"/>
                      <a:ext cx="617030" cy="173182"/>
                      <a:chOff x="727695" y="5137871"/>
                      <a:chExt cx="617030" cy="173182"/>
                    </a:xfrm>
                  </p:grpSpPr>
                  <p:sp>
                    <p:nvSpPr>
                      <p:cNvPr id="15" name="Rectangle 14"/>
                      <p:cNvSpPr/>
                      <p:nvPr/>
                    </p:nvSpPr>
                    <p:spPr bwMode="auto">
                      <a:xfrm>
                        <a:off x="727695" y="5137871"/>
                        <a:ext cx="207455" cy="173182"/>
                      </a:xfrm>
                      <a:prstGeom prst="rect">
                        <a:avLst/>
                      </a:prstGeom>
                      <a:solidFill>
                        <a:srgbClr val="00B0F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6" name="Rectangle 15"/>
                      <p:cNvSpPr/>
                      <p:nvPr/>
                    </p:nvSpPr>
                    <p:spPr bwMode="auto">
                      <a:xfrm>
                        <a:off x="930895" y="5137871"/>
                        <a:ext cx="207455" cy="173182"/>
                      </a:xfrm>
                      <a:prstGeom prst="rect">
                        <a:avLst/>
                      </a:prstGeom>
                      <a:solidFill>
                        <a:srgbClr val="00B0F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7" name="Rectangle 16"/>
                      <p:cNvSpPr/>
                      <p:nvPr/>
                    </p:nvSpPr>
                    <p:spPr bwMode="auto">
                      <a:xfrm>
                        <a:off x="1137270" y="5137871"/>
                        <a:ext cx="207455" cy="173182"/>
                      </a:xfrm>
                      <a:prstGeom prst="rect">
                        <a:avLst/>
                      </a:prstGeom>
                      <a:solidFill>
                        <a:srgbClr val="00B0F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1" name="Group 10"/>
                    <p:cNvGrpSpPr/>
                    <p:nvPr/>
                  </p:nvGrpSpPr>
                  <p:grpSpPr>
                    <a:xfrm>
                      <a:off x="2361232" y="5529262"/>
                      <a:ext cx="617030" cy="173182"/>
                      <a:chOff x="727695" y="5137871"/>
                      <a:chExt cx="617030" cy="173182"/>
                    </a:xfrm>
                  </p:grpSpPr>
                  <p:sp>
                    <p:nvSpPr>
                      <p:cNvPr id="12" name="Rectangle 11"/>
                      <p:cNvSpPr/>
                      <p:nvPr/>
                    </p:nvSpPr>
                    <p:spPr bwMode="auto">
                      <a:xfrm>
                        <a:off x="727695" y="5137871"/>
                        <a:ext cx="207455" cy="173182"/>
                      </a:xfrm>
                      <a:prstGeom prst="rect">
                        <a:avLst/>
                      </a:prstGeom>
                      <a:solidFill>
                        <a:srgbClr val="00B0F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3" name="Rectangle 12"/>
                      <p:cNvSpPr/>
                      <p:nvPr/>
                    </p:nvSpPr>
                    <p:spPr bwMode="auto">
                      <a:xfrm>
                        <a:off x="930895" y="5137871"/>
                        <a:ext cx="207455" cy="173182"/>
                      </a:xfrm>
                      <a:prstGeom prst="rect">
                        <a:avLst/>
                      </a:prstGeom>
                      <a:solidFill>
                        <a:srgbClr val="00B0F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4" name="Rectangle 13"/>
                      <p:cNvSpPr/>
                      <p:nvPr/>
                    </p:nvSpPr>
                    <p:spPr bwMode="auto">
                      <a:xfrm>
                        <a:off x="1137270" y="5137871"/>
                        <a:ext cx="207455" cy="173182"/>
                      </a:xfrm>
                      <a:prstGeom prst="rect">
                        <a:avLst/>
                      </a:prstGeom>
                      <a:solidFill>
                        <a:srgbClr val="00B0F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grpSp>
            <mc:AlternateContent xmlns:mc="http://schemas.openxmlformats.org/markup-compatibility/2006" xmlns:a14="http://schemas.microsoft.com/office/drawing/2010/main">
              <mc:Choice Requires="a14">
                <p:sp>
                  <p:nvSpPr>
                    <p:cNvPr id="26" name="TextBox 25"/>
                    <p:cNvSpPr txBox="1"/>
                    <p:nvPr/>
                  </p:nvSpPr>
                  <p:spPr>
                    <a:xfrm>
                      <a:off x="5336954" y="3461879"/>
                      <a:ext cx="28383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𝑇</m:t>
                            </m:r>
                          </m:oMath>
                        </m:oMathPara>
                      </a14:m>
                      <a:endParaRPr lang="en-AU" sz="1400"/>
                    </a:p>
                  </p:txBody>
                </p:sp>
              </mc:Choice>
              <mc:Fallback xmlns="">
                <p:sp>
                  <p:nvSpPr>
                    <p:cNvPr id="26" name="TextBox 25"/>
                    <p:cNvSpPr txBox="1">
                      <a:spLocks noRot="1" noChangeAspect="1" noMove="1" noResize="1" noEditPoints="1" noAdjustHandles="1" noChangeArrowheads="1" noChangeShapeType="1" noTextEdit="1"/>
                    </p:cNvSpPr>
                    <p:nvPr/>
                  </p:nvSpPr>
                  <p:spPr>
                    <a:xfrm>
                      <a:off x="5336954" y="3461879"/>
                      <a:ext cx="283834" cy="307777"/>
                    </a:xfrm>
                    <a:prstGeom prst="rect">
                      <a:avLst/>
                    </a:prstGeom>
                    <a:blipFill>
                      <a:blip r:embed="rId5"/>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83" name="TextBox 82"/>
                  <p:cNvSpPr txBox="1"/>
                  <p:nvPr/>
                </p:nvSpPr>
                <p:spPr>
                  <a:xfrm>
                    <a:off x="3394858" y="3108123"/>
                    <a:ext cx="56707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C00000"/>
                                  </a:solidFill>
                                  <a:latin typeface="Cambria Math" panose="02040503050406030204" pitchFamily="18" charset="0"/>
                                </a:rPr>
                              </m:ctrlPr>
                            </m:sSubPr>
                            <m:e>
                              <m:r>
                                <a:rPr lang="en-US" b="0" i="1" smtClean="0">
                                  <a:solidFill>
                                    <a:srgbClr val="C00000"/>
                                  </a:solidFill>
                                  <a:latin typeface="Cambria Math"/>
                                </a:rPr>
                                <m:t>𝑆𝑎</m:t>
                              </m:r>
                            </m:e>
                            <m:sub>
                              <m:r>
                                <a:rPr lang="en-US" b="0" i="1" smtClean="0">
                                  <a:solidFill>
                                    <a:srgbClr val="C00000"/>
                                  </a:solidFill>
                                  <a:latin typeface="Cambria Math"/>
                                </a:rPr>
                                <m:t>𝑖</m:t>
                              </m:r>
                            </m:sub>
                          </m:sSub>
                        </m:oMath>
                      </m:oMathPara>
                    </a14:m>
                    <a:endParaRPr lang="en-US">
                      <a:solidFill>
                        <a:srgbClr val="C00000"/>
                      </a:solidFill>
                    </a:endParaRPr>
                  </a:p>
                </p:txBody>
              </p:sp>
            </mc:Choice>
            <mc:Fallback xmlns="">
              <p:sp>
                <p:nvSpPr>
                  <p:cNvPr id="83" name="TextBox 82"/>
                  <p:cNvSpPr txBox="1">
                    <a:spLocks noRot="1" noChangeAspect="1" noMove="1" noResize="1" noEditPoints="1" noAdjustHandles="1" noChangeArrowheads="1" noChangeShapeType="1" noTextEdit="1"/>
                  </p:cNvSpPr>
                  <p:nvPr/>
                </p:nvSpPr>
                <p:spPr>
                  <a:xfrm>
                    <a:off x="3394858" y="3108123"/>
                    <a:ext cx="567078" cy="369332"/>
                  </a:xfrm>
                  <a:prstGeom prst="rect">
                    <a:avLst/>
                  </a:prstGeom>
                  <a:blipFill>
                    <a:blip r:embed="rId6"/>
                    <a:stretch>
                      <a:fillRect b="-3333"/>
                    </a:stretch>
                  </a:blipFill>
                </p:spPr>
                <p:txBody>
                  <a:bodyPr/>
                  <a:lstStyle/>
                  <a:p>
                    <a:r>
                      <a:rPr lang="en-US">
                        <a:noFill/>
                      </a:rPr>
                      <a:t> </a:t>
                    </a:r>
                  </a:p>
                </p:txBody>
              </p:sp>
            </mc:Fallback>
          </mc:AlternateContent>
        </p:grpSp>
      </p:grpSp>
      <p:grpSp>
        <p:nvGrpSpPr>
          <p:cNvPr id="113" name="Group 112"/>
          <p:cNvGrpSpPr/>
          <p:nvPr/>
        </p:nvGrpSpPr>
        <p:grpSpPr>
          <a:xfrm>
            <a:off x="6842902" y="1964993"/>
            <a:ext cx="1257894" cy="1703118"/>
            <a:chOff x="6847501" y="3464385"/>
            <a:chExt cx="1257894" cy="1703118"/>
          </a:xfrm>
        </p:grpSpPr>
        <p:pic>
          <p:nvPicPr>
            <p:cNvPr id="112" name="Picture 2" descr="Image result for twitter and youtube logos"/>
            <p:cNvPicPr>
              <a:picLocks noChangeAspect="1" noChangeArrowheads="1"/>
            </p:cNvPicPr>
            <p:nvPr/>
          </p:nvPicPr>
          <p:blipFill rotWithShape="1">
            <a:blip r:embed="rId3">
              <a:extLst>
                <a:ext uri="{28A0092B-C50C-407E-A947-70E740481C1C}">
                  <a14:useLocalDpi xmlns:a14="http://schemas.microsoft.com/office/drawing/2010/main" val="0"/>
                </a:ext>
              </a:extLst>
            </a:blip>
            <a:srcRect l="71010" t="-1745" r="-1853" b="-1034"/>
            <a:stretch/>
          </p:blipFill>
          <p:spPr bwMode="auto">
            <a:xfrm>
              <a:off x="6847501" y="3683446"/>
              <a:ext cx="371550" cy="340488"/>
            </a:xfrm>
            <a:prstGeom prst="rect">
              <a:avLst/>
            </a:prstGeom>
            <a:ln>
              <a:noFill/>
            </a:ln>
            <a:effectLst/>
            <a:extLst>
              <a:ext uri="{909E8E84-426E-40DD-AFC4-6F175D3DCCD1}">
                <a14:hiddenFill xmlns:a14="http://schemas.microsoft.com/office/drawing/2010/main">
                  <a:solidFill>
                    <a:srgbClr val="FFFFFF"/>
                  </a:solidFill>
                </a14:hiddenFill>
              </a:ext>
            </a:extLst>
          </p:spPr>
        </p:pic>
        <p:grpSp>
          <p:nvGrpSpPr>
            <p:cNvPr id="85" name="Group 84"/>
            <p:cNvGrpSpPr/>
            <p:nvPr/>
          </p:nvGrpSpPr>
          <p:grpSpPr>
            <a:xfrm>
              <a:off x="7063994" y="3464385"/>
              <a:ext cx="1041401" cy="1703118"/>
              <a:chOff x="3289867" y="3108123"/>
              <a:chExt cx="1041401" cy="1703118"/>
            </a:xfrm>
          </p:grpSpPr>
          <p:grpSp>
            <p:nvGrpSpPr>
              <p:cNvPr id="86" name="Group 85"/>
              <p:cNvGrpSpPr/>
              <p:nvPr/>
            </p:nvGrpSpPr>
            <p:grpSpPr>
              <a:xfrm>
                <a:off x="3289867" y="3553656"/>
                <a:ext cx="1041401" cy="1257585"/>
                <a:chOff x="5620787" y="3171836"/>
                <a:chExt cx="1041401" cy="1257585"/>
              </a:xfrm>
            </p:grpSpPr>
            <mc:AlternateContent xmlns:mc="http://schemas.openxmlformats.org/markup-compatibility/2006" xmlns:a14="http://schemas.microsoft.com/office/drawing/2010/main">
              <mc:Choice Requires="a14">
                <p:sp>
                  <p:nvSpPr>
                    <p:cNvPr id="88" name="TextBox 87"/>
                    <p:cNvSpPr txBox="1"/>
                    <p:nvPr/>
                  </p:nvSpPr>
                  <p:spPr>
                    <a:xfrm>
                      <a:off x="5880100" y="4121644"/>
                      <a:ext cx="28383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𝐾</m:t>
                                </m:r>
                              </m:e>
                              <m:sup>
                                <m:r>
                                  <a:rPr lang="en-US" sz="1400" b="0" i="1" smtClean="0">
                                    <a:latin typeface="Cambria Math"/>
                                  </a:rPr>
                                  <m:t>𝑡</m:t>
                                </m:r>
                              </m:sup>
                            </m:sSup>
                          </m:oMath>
                        </m:oMathPara>
                      </a14:m>
                      <a:endParaRPr lang="en-AU" sz="1400"/>
                    </a:p>
                  </p:txBody>
                </p:sp>
              </mc:Choice>
              <mc:Fallback xmlns="">
                <p:sp>
                  <p:nvSpPr>
                    <p:cNvPr id="88" name="TextBox 87"/>
                    <p:cNvSpPr txBox="1">
                      <a:spLocks noRot="1" noChangeAspect="1" noMove="1" noResize="1" noEditPoints="1" noAdjustHandles="1" noChangeArrowheads="1" noChangeShapeType="1" noTextEdit="1"/>
                    </p:cNvSpPr>
                    <p:nvPr/>
                  </p:nvSpPr>
                  <p:spPr>
                    <a:xfrm>
                      <a:off x="5880100" y="4121644"/>
                      <a:ext cx="283834" cy="307777"/>
                    </a:xfrm>
                    <a:prstGeom prst="rect">
                      <a:avLst/>
                    </a:prstGeom>
                    <a:blipFill>
                      <a:blip r:embed="rId4"/>
                      <a:stretch>
                        <a:fillRect r="-15217"/>
                      </a:stretch>
                    </a:blipFill>
                  </p:spPr>
                  <p:txBody>
                    <a:bodyPr/>
                    <a:lstStyle/>
                    <a:p>
                      <a:r>
                        <a:rPr lang="en-US">
                          <a:noFill/>
                        </a:rPr>
                        <a:t> </a:t>
                      </a:r>
                    </a:p>
                  </p:txBody>
                </p:sp>
              </mc:Fallback>
            </mc:AlternateContent>
            <p:grpSp>
              <p:nvGrpSpPr>
                <p:cNvPr id="89" name="Group 88"/>
                <p:cNvGrpSpPr/>
                <p:nvPr/>
              </p:nvGrpSpPr>
              <p:grpSpPr>
                <a:xfrm>
                  <a:off x="5620787" y="3171836"/>
                  <a:ext cx="744225" cy="923901"/>
                  <a:chOff x="4297440" y="5214273"/>
                  <a:chExt cx="497032" cy="617030"/>
                </a:xfrm>
              </p:grpSpPr>
              <p:grpSp>
                <p:nvGrpSpPr>
                  <p:cNvPr id="91" name="Group 90"/>
                  <p:cNvGrpSpPr/>
                  <p:nvPr/>
                </p:nvGrpSpPr>
                <p:grpSpPr>
                  <a:xfrm rot="5400000">
                    <a:off x="4151716" y="5359997"/>
                    <a:ext cx="617030" cy="325582"/>
                    <a:chOff x="2361232" y="5376862"/>
                    <a:chExt cx="617030" cy="325582"/>
                  </a:xfrm>
                </p:grpSpPr>
                <p:grpSp>
                  <p:nvGrpSpPr>
                    <p:cNvPr id="101" name="Group 100"/>
                    <p:cNvGrpSpPr/>
                    <p:nvPr/>
                  </p:nvGrpSpPr>
                  <p:grpSpPr>
                    <a:xfrm>
                      <a:off x="2361232" y="5376862"/>
                      <a:ext cx="617030" cy="173182"/>
                      <a:chOff x="727695" y="5137871"/>
                      <a:chExt cx="617030" cy="173182"/>
                    </a:xfrm>
                  </p:grpSpPr>
                  <p:sp>
                    <p:nvSpPr>
                      <p:cNvPr id="106" name="Rectangle 105"/>
                      <p:cNvSpPr/>
                      <p:nvPr/>
                    </p:nvSpPr>
                    <p:spPr bwMode="auto">
                      <a:xfrm>
                        <a:off x="727695"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07" name="Rectangle 106"/>
                      <p:cNvSpPr/>
                      <p:nvPr/>
                    </p:nvSpPr>
                    <p:spPr bwMode="auto">
                      <a:xfrm>
                        <a:off x="930895"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08" name="Rectangle 107"/>
                      <p:cNvSpPr/>
                      <p:nvPr/>
                    </p:nvSpPr>
                    <p:spPr bwMode="auto">
                      <a:xfrm>
                        <a:off x="1137270"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02" name="Group 101"/>
                    <p:cNvGrpSpPr/>
                    <p:nvPr/>
                  </p:nvGrpSpPr>
                  <p:grpSpPr>
                    <a:xfrm>
                      <a:off x="2361232" y="5529262"/>
                      <a:ext cx="617030" cy="173182"/>
                      <a:chOff x="727695" y="5137871"/>
                      <a:chExt cx="617030" cy="173182"/>
                    </a:xfrm>
                  </p:grpSpPr>
                  <p:sp>
                    <p:nvSpPr>
                      <p:cNvPr id="103" name="Rectangle 102"/>
                      <p:cNvSpPr/>
                      <p:nvPr/>
                    </p:nvSpPr>
                    <p:spPr bwMode="auto">
                      <a:xfrm>
                        <a:off x="727695"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04" name="Rectangle 103"/>
                      <p:cNvSpPr/>
                      <p:nvPr/>
                    </p:nvSpPr>
                    <p:spPr bwMode="auto">
                      <a:xfrm>
                        <a:off x="930895"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05" name="Rectangle 104"/>
                      <p:cNvSpPr/>
                      <p:nvPr/>
                    </p:nvSpPr>
                    <p:spPr bwMode="auto">
                      <a:xfrm>
                        <a:off x="1137270"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grpSp>
                <p:nvGrpSpPr>
                  <p:cNvPr id="92" name="Group 91"/>
                  <p:cNvGrpSpPr/>
                  <p:nvPr/>
                </p:nvGrpSpPr>
                <p:grpSpPr>
                  <a:xfrm rot="5400000">
                    <a:off x="4323166" y="5359997"/>
                    <a:ext cx="617030" cy="325582"/>
                    <a:chOff x="2361232" y="5376862"/>
                    <a:chExt cx="617030" cy="325582"/>
                  </a:xfrm>
                </p:grpSpPr>
                <p:grpSp>
                  <p:nvGrpSpPr>
                    <p:cNvPr id="93" name="Group 92"/>
                    <p:cNvGrpSpPr/>
                    <p:nvPr/>
                  </p:nvGrpSpPr>
                  <p:grpSpPr>
                    <a:xfrm>
                      <a:off x="2361232" y="5376862"/>
                      <a:ext cx="617030" cy="173182"/>
                      <a:chOff x="727695" y="5137871"/>
                      <a:chExt cx="617030" cy="173182"/>
                    </a:xfrm>
                  </p:grpSpPr>
                  <p:sp>
                    <p:nvSpPr>
                      <p:cNvPr id="98" name="Rectangle 97"/>
                      <p:cNvSpPr/>
                      <p:nvPr/>
                    </p:nvSpPr>
                    <p:spPr bwMode="auto">
                      <a:xfrm>
                        <a:off x="727695"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99" name="Rectangle 98"/>
                      <p:cNvSpPr/>
                      <p:nvPr/>
                    </p:nvSpPr>
                    <p:spPr bwMode="auto">
                      <a:xfrm>
                        <a:off x="930895"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00" name="Rectangle 99"/>
                      <p:cNvSpPr/>
                      <p:nvPr/>
                    </p:nvSpPr>
                    <p:spPr bwMode="auto">
                      <a:xfrm>
                        <a:off x="1137270"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94" name="Group 93"/>
                    <p:cNvGrpSpPr/>
                    <p:nvPr/>
                  </p:nvGrpSpPr>
                  <p:grpSpPr>
                    <a:xfrm>
                      <a:off x="2361232" y="5529262"/>
                      <a:ext cx="617030" cy="173182"/>
                      <a:chOff x="727695" y="5137871"/>
                      <a:chExt cx="617030" cy="173182"/>
                    </a:xfrm>
                  </p:grpSpPr>
                  <p:sp>
                    <p:nvSpPr>
                      <p:cNvPr id="95" name="Rectangle 94"/>
                      <p:cNvSpPr/>
                      <p:nvPr/>
                    </p:nvSpPr>
                    <p:spPr bwMode="auto">
                      <a:xfrm>
                        <a:off x="727695"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96" name="Rectangle 95"/>
                      <p:cNvSpPr/>
                      <p:nvPr/>
                    </p:nvSpPr>
                    <p:spPr bwMode="auto">
                      <a:xfrm>
                        <a:off x="930895"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97" name="Rectangle 96"/>
                      <p:cNvSpPr/>
                      <p:nvPr/>
                    </p:nvSpPr>
                    <p:spPr bwMode="auto">
                      <a:xfrm>
                        <a:off x="1137270"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grpSp>
            <mc:AlternateContent xmlns:mc="http://schemas.openxmlformats.org/markup-compatibility/2006" xmlns:a14="http://schemas.microsoft.com/office/drawing/2010/main">
              <mc:Choice Requires="a14">
                <p:sp>
                  <p:nvSpPr>
                    <p:cNvPr id="90" name="TextBox 89"/>
                    <p:cNvSpPr txBox="1"/>
                    <p:nvPr/>
                  </p:nvSpPr>
                  <p:spPr>
                    <a:xfrm>
                      <a:off x="6378354" y="3461879"/>
                      <a:ext cx="28383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𝑇</m:t>
                            </m:r>
                          </m:oMath>
                        </m:oMathPara>
                      </a14:m>
                      <a:endParaRPr lang="en-AU" sz="1400"/>
                    </a:p>
                  </p:txBody>
                </p:sp>
              </mc:Choice>
              <mc:Fallback xmlns="">
                <p:sp>
                  <p:nvSpPr>
                    <p:cNvPr id="90" name="TextBox 89"/>
                    <p:cNvSpPr txBox="1">
                      <a:spLocks noRot="1" noChangeAspect="1" noMove="1" noResize="1" noEditPoints="1" noAdjustHandles="1" noChangeArrowheads="1" noChangeShapeType="1" noTextEdit="1"/>
                    </p:cNvSpPr>
                    <p:nvPr/>
                  </p:nvSpPr>
                  <p:spPr>
                    <a:xfrm>
                      <a:off x="6378354" y="3461879"/>
                      <a:ext cx="283834" cy="307777"/>
                    </a:xfrm>
                    <a:prstGeom prst="rect">
                      <a:avLst/>
                    </a:prstGeom>
                    <a:blipFill>
                      <a:blip r:embed="rId7"/>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87" name="TextBox 86"/>
                  <p:cNvSpPr txBox="1"/>
                  <p:nvPr/>
                </p:nvSpPr>
                <p:spPr>
                  <a:xfrm>
                    <a:off x="3394858" y="3108123"/>
                    <a:ext cx="58310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C00000"/>
                                  </a:solidFill>
                                  <a:latin typeface="Cambria Math" panose="02040503050406030204" pitchFamily="18" charset="0"/>
                                </a:rPr>
                              </m:ctrlPr>
                            </m:sSubPr>
                            <m:e>
                              <m:r>
                                <a:rPr lang="en-US" b="0" i="1" smtClean="0">
                                  <a:solidFill>
                                    <a:srgbClr val="C00000"/>
                                  </a:solidFill>
                                  <a:latin typeface="Cambria Math"/>
                                </a:rPr>
                                <m:t>𝑇𝑎</m:t>
                              </m:r>
                            </m:e>
                            <m:sub>
                              <m:r>
                                <a:rPr lang="en-US" b="0" i="1" smtClean="0">
                                  <a:solidFill>
                                    <a:srgbClr val="C00000"/>
                                  </a:solidFill>
                                  <a:latin typeface="Cambria Math"/>
                                </a:rPr>
                                <m:t>𝑖</m:t>
                              </m:r>
                            </m:sub>
                          </m:sSub>
                        </m:oMath>
                      </m:oMathPara>
                    </a14:m>
                    <a:endParaRPr lang="en-US">
                      <a:solidFill>
                        <a:srgbClr val="C00000"/>
                      </a:solidFill>
                    </a:endParaRPr>
                  </a:p>
                </p:txBody>
              </p:sp>
            </mc:Choice>
            <mc:Fallback xmlns="">
              <p:sp>
                <p:nvSpPr>
                  <p:cNvPr id="87" name="TextBox 86"/>
                  <p:cNvSpPr txBox="1">
                    <a:spLocks noRot="1" noChangeAspect="1" noMove="1" noResize="1" noEditPoints="1" noAdjustHandles="1" noChangeArrowheads="1" noChangeShapeType="1" noTextEdit="1"/>
                  </p:cNvSpPr>
                  <p:nvPr/>
                </p:nvSpPr>
                <p:spPr>
                  <a:xfrm>
                    <a:off x="3394858" y="3108123"/>
                    <a:ext cx="583108" cy="369332"/>
                  </a:xfrm>
                  <a:prstGeom prst="rect">
                    <a:avLst/>
                  </a:prstGeom>
                  <a:blipFill>
                    <a:blip r:embed="rId8"/>
                    <a:stretch>
                      <a:fillRect b="-1639"/>
                    </a:stretch>
                  </a:blipFill>
                </p:spPr>
                <p:txBody>
                  <a:bodyPr/>
                  <a:lstStyle/>
                  <a:p>
                    <a:r>
                      <a:rPr lang="en-US">
                        <a:noFill/>
                      </a:rPr>
                      <a:t> </a:t>
                    </a:r>
                  </a:p>
                </p:txBody>
              </p:sp>
            </mc:Fallback>
          </mc:AlternateContent>
        </p:grpSp>
      </p:grpSp>
      <p:grpSp>
        <p:nvGrpSpPr>
          <p:cNvPr id="124" name="Group 123"/>
          <p:cNvGrpSpPr/>
          <p:nvPr/>
        </p:nvGrpSpPr>
        <p:grpSpPr>
          <a:xfrm>
            <a:off x="3580488" y="2589804"/>
            <a:ext cx="1412190" cy="635442"/>
            <a:chOff x="4660900" y="3796995"/>
            <a:chExt cx="1412190" cy="635442"/>
          </a:xfrm>
        </p:grpSpPr>
        <p:grpSp>
          <p:nvGrpSpPr>
            <p:cNvPr id="119" name="Group 118"/>
            <p:cNvGrpSpPr/>
            <p:nvPr/>
          </p:nvGrpSpPr>
          <p:grpSpPr>
            <a:xfrm>
              <a:off x="5015481" y="3796995"/>
              <a:ext cx="1057609" cy="635442"/>
              <a:chOff x="3266782" y="4140917"/>
              <a:chExt cx="1057609" cy="635442"/>
            </a:xfrm>
          </p:grpSpPr>
          <p:pic>
            <p:nvPicPr>
              <p:cNvPr id="115" name="Picture 114"/>
              <p:cNvPicPr>
                <a:picLocks noChangeAspect="1"/>
              </p:cNvPicPr>
              <p:nvPr/>
            </p:nvPicPr>
            <p:blipFill>
              <a:blip r:embed="rId9" cstate="print">
                <a:biLevel thresh="75000"/>
                <a:extLst>
                  <a:ext uri="{28A0092B-C50C-407E-A947-70E740481C1C}">
                    <a14:useLocalDpi xmlns:a14="http://schemas.microsoft.com/office/drawing/2010/main" val="0"/>
                  </a:ext>
                </a:extLst>
              </a:blip>
              <a:stretch>
                <a:fillRect/>
              </a:stretch>
            </p:blipFill>
            <p:spPr>
              <a:xfrm>
                <a:off x="3266782" y="4140917"/>
                <a:ext cx="1057609" cy="378465"/>
              </a:xfrm>
              <a:prstGeom prst="rect">
                <a:avLst/>
              </a:prstGeom>
            </p:spPr>
          </p:pic>
          <mc:AlternateContent xmlns:mc="http://schemas.openxmlformats.org/markup-compatibility/2006" xmlns:a14="http://schemas.microsoft.com/office/drawing/2010/main">
            <mc:Choice Requires="a14">
              <p:sp>
                <p:nvSpPr>
                  <p:cNvPr id="117" name="TextBox 116"/>
                  <p:cNvSpPr txBox="1"/>
                  <p:nvPr/>
                </p:nvSpPr>
                <p:spPr>
                  <a:xfrm>
                    <a:off x="3640969" y="4468582"/>
                    <a:ext cx="28383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𝐾</m:t>
                              </m:r>
                            </m:e>
                            <m:sup>
                              <m:r>
                                <a:rPr lang="en-US" sz="1400" b="0" i="1" smtClean="0">
                                  <a:latin typeface="Cambria Math"/>
                                </a:rPr>
                                <m:t>𝑡</m:t>
                              </m:r>
                            </m:sup>
                          </m:sSup>
                        </m:oMath>
                      </m:oMathPara>
                    </a14:m>
                    <a:endParaRPr lang="en-AU" sz="1400"/>
                  </a:p>
                </p:txBody>
              </p:sp>
            </mc:Choice>
            <mc:Fallback xmlns="">
              <p:sp>
                <p:nvSpPr>
                  <p:cNvPr id="117" name="TextBox 116"/>
                  <p:cNvSpPr txBox="1">
                    <a:spLocks noRot="1" noChangeAspect="1" noMove="1" noResize="1" noEditPoints="1" noAdjustHandles="1" noChangeArrowheads="1" noChangeShapeType="1" noTextEdit="1"/>
                  </p:cNvSpPr>
                  <p:nvPr/>
                </p:nvSpPr>
                <p:spPr>
                  <a:xfrm>
                    <a:off x="3640969" y="4468582"/>
                    <a:ext cx="283834" cy="307777"/>
                  </a:xfrm>
                  <a:prstGeom prst="rect">
                    <a:avLst/>
                  </a:prstGeom>
                  <a:blipFill>
                    <a:blip r:embed="rId10"/>
                    <a:stretch>
                      <a:fillRect r="-15217"/>
                    </a:stretch>
                  </a:blipFill>
                </p:spPr>
                <p:txBody>
                  <a:bodyPr/>
                  <a:lstStyle/>
                  <a:p>
                    <a:r>
                      <a:rPr lang="en-US">
                        <a:noFill/>
                      </a:rPr>
                      <a:t> </a:t>
                    </a:r>
                  </a:p>
                </p:txBody>
              </p:sp>
            </mc:Fallback>
          </mc:AlternateContent>
        </p:grpSp>
        <p:sp>
          <p:nvSpPr>
            <p:cNvPr id="123" name="Right Arrow 122"/>
            <p:cNvSpPr/>
            <p:nvPr/>
          </p:nvSpPr>
          <p:spPr bwMode="auto">
            <a:xfrm>
              <a:off x="4660900" y="3984785"/>
              <a:ext cx="252982" cy="177012"/>
            </a:xfrm>
            <a:prstGeom prst="rightArrow">
              <a:avLst/>
            </a:prstGeom>
            <a:solidFill>
              <a:schemeClr val="bg1"/>
            </a:solid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C00000"/>
                </a:solidFill>
                <a:effectLst/>
                <a:latin typeface="Times" pitchFamily="18" charset="0"/>
              </a:endParaRPr>
            </a:p>
          </p:txBody>
        </p:sp>
      </p:grpSp>
      <p:sp>
        <p:nvSpPr>
          <p:cNvPr id="62" name="Slide Number Placeholder 5"/>
          <p:cNvSpPr>
            <a:spLocks noGrp="1"/>
          </p:cNvSpPr>
          <p:nvPr>
            <p:ph type="sldNum" sz="quarter" idx="11"/>
          </p:nvPr>
        </p:nvSpPr>
        <p:spPr>
          <a:xfrm>
            <a:off x="6931997" y="6334872"/>
            <a:ext cx="1904583" cy="457200"/>
          </a:xfrm>
        </p:spPr>
        <p:txBody>
          <a:bodyPr/>
          <a:lstStyle/>
          <a:p>
            <a:fld id="{4FAB73BC-B049-4115-A692-8D63A059BFB8}" type="slidenum">
              <a:rPr lang="en-US" sz="1600" smtClean="0"/>
              <a:t>30</a:t>
            </a:fld>
            <a:endParaRPr lang="en-US" sz="1600"/>
          </a:p>
        </p:txBody>
      </p:sp>
      <p:grpSp>
        <p:nvGrpSpPr>
          <p:cNvPr id="63" name="Group 62"/>
          <p:cNvGrpSpPr/>
          <p:nvPr/>
        </p:nvGrpSpPr>
        <p:grpSpPr>
          <a:xfrm>
            <a:off x="5556396" y="2587768"/>
            <a:ext cx="1371601" cy="635442"/>
            <a:chOff x="5015481" y="3796995"/>
            <a:chExt cx="1371601" cy="635442"/>
          </a:xfrm>
        </p:grpSpPr>
        <p:grpSp>
          <p:nvGrpSpPr>
            <p:cNvPr id="64" name="Group 63"/>
            <p:cNvGrpSpPr/>
            <p:nvPr/>
          </p:nvGrpSpPr>
          <p:grpSpPr>
            <a:xfrm>
              <a:off x="5015481" y="3796995"/>
              <a:ext cx="1057609" cy="635442"/>
              <a:chOff x="3266782" y="4140917"/>
              <a:chExt cx="1057609" cy="635442"/>
            </a:xfrm>
          </p:grpSpPr>
          <p:pic>
            <p:nvPicPr>
              <p:cNvPr id="66" name="Picture 65"/>
              <p:cNvPicPr>
                <a:picLocks noChangeAspect="1"/>
              </p:cNvPicPr>
              <p:nvPr/>
            </p:nvPicPr>
            <p:blipFill>
              <a:blip r:embed="rId9" cstate="print">
                <a:biLevel thresh="75000"/>
                <a:extLst>
                  <a:ext uri="{28A0092B-C50C-407E-A947-70E740481C1C}">
                    <a14:useLocalDpi xmlns:a14="http://schemas.microsoft.com/office/drawing/2010/main" val="0"/>
                  </a:ext>
                </a:extLst>
              </a:blip>
              <a:stretch>
                <a:fillRect/>
              </a:stretch>
            </p:blipFill>
            <p:spPr>
              <a:xfrm>
                <a:off x="3266782" y="4140917"/>
                <a:ext cx="1057609" cy="378465"/>
              </a:xfrm>
              <a:prstGeom prst="rect">
                <a:avLst/>
              </a:prstGeom>
            </p:spPr>
          </p:pic>
          <mc:AlternateContent xmlns:mc="http://schemas.openxmlformats.org/markup-compatibility/2006" xmlns:a14="http://schemas.microsoft.com/office/drawing/2010/main">
            <mc:Choice Requires="a14">
              <p:sp>
                <p:nvSpPr>
                  <p:cNvPr id="67" name="TextBox 66"/>
                  <p:cNvSpPr txBox="1"/>
                  <p:nvPr/>
                </p:nvSpPr>
                <p:spPr>
                  <a:xfrm>
                    <a:off x="3640969" y="4468582"/>
                    <a:ext cx="28383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𝐾</m:t>
                              </m:r>
                            </m:e>
                            <m:sup>
                              <m:r>
                                <a:rPr lang="en-US" sz="1400" b="0" i="1" smtClean="0">
                                  <a:latin typeface="Cambria Math"/>
                                </a:rPr>
                                <m:t>𝑡</m:t>
                              </m:r>
                            </m:sup>
                          </m:sSup>
                        </m:oMath>
                      </m:oMathPara>
                    </a14:m>
                    <a:endParaRPr lang="en-AU" sz="1400"/>
                  </a:p>
                </p:txBody>
              </p:sp>
            </mc:Choice>
            <mc:Fallback xmlns="">
              <p:sp>
                <p:nvSpPr>
                  <p:cNvPr id="67" name="TextBox 66"/>
                  <p:cNvSpPr txBox="1">
                    <a:spLocks noRot="1" noChangeAspect="1" noMove="1" noResize="1" noEditPoints="1" noAdjustHandles="1" noChangeArrowheads="1" noChangeShapeType="1" noTextEdit="1"/>
                  </p:cNvSpPr>
                  <p:nvPr/>
                </p:nvSpPr>
                <p:spPr>
                  <a:xfrm>
                    <a:off x="3640969" y="4468582"/>
                    <a:ext cx="283834" cy="307777"/>
                  </a:xfrm>
                  <a:prstGeom prst="rect">
                    <a:avLst/>
                  </a:prstGeom>
                  <a:blipFill>
                    <a:blip r:embed="rId4"/>
                    <a:stretch>
                      <a:fillRect r="-15217"/>
                    </a:stretch>
                  </a:blipFill>
                </p:spPr>
                <p:txBody>
                  <a:bodyPr/>
                  <a:lstStyle/>
                  <a:p>
                    <a:r>
                      <a:rPr lang="en-US">
                        <a:noFill/>
                      </a:rPr>
                      <a:t> </a:t>
                    </a:r>
                  </a:p>
                </p:txBody>
              </p:sp>
            </mc:Fallback>
          </mc:AlternateContent>
        </p:grpSp>
        <p:sp>
          <p:nvSpPr>
            <p:cNvPr id="65" name="Right Arrow 64"/>
            <p:cNvSpPr/>
            <p:nvPr/>
          </p:nvSpPr>
          <p:spPr bwMode="auto">
            <a:xfrm flipH="1">
              <a:off x="6134100" y="3984785"/>
              <a:ext cx="252982" cy="177012"/>
            </a:xfrm>
            <a:prstGeom prst="rightArrow">
              <a:avLst/>
            </a:prstGeom>
            <a:solidFill>
              <a:schemeClr val="bg1"/>
            </a:solid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C00000"/>
                </a:solidFill>
                <a:effectLst/>
                <a:latin typeface="Times" pitchFamily="18" charset="0"/>
              </a:endParaRPr>
            </a:p>
          </p:txBody>
        </p:sp>
      </p:grpSp>
      <mc:AlternateContent xmlns:mc="http://schemas.openxmlformats.org/markup-compatibility/2006" xmlns:a14="http://schemas.microsoft.com/office/drawing/2010/main">
        <mc:Choice Requires="a14">
          <p:sp>
            <p:nvSpPr>
              <p:cNvPr id="68" name="TextBox 67"/>
              <p:cNvSpPr txBox="1"/>
              <p:nvPr/>
            </p:nvSpPr>
            <p:spPr>
              <a:xfrm>
                <a:off x="322555" y="2643295"/>
                <a:ext cx="1802899" cy="523220"/>
              </a:xfrm>
              <a:prstGeom prst="rect">
                <a:avLst/>
              </a:prstGeom>
              <a:noFill/>
            </p:spPr>
            <p:txBody>
              <a:bodyPr wrap="square" rtlCol="0">
                <a:spAutoFit/>
              </a:bodyPr>
              <a:lstStyle/>
              <a:p>
                <a:r>
                  <a:rPr lang="en-US" sz="1400" b="0" i="1">
                    <a:latin typeface="Cambria Math"/>
                  </a:rPr>
                  <a:t>T   </a:t>
                </a:r>
                <a:r>
                  <a:rPr lang="en-AU" sz="1400"/>
                  <a:t>: # of time intervals</a:t>
                </a:r>
                <a:r>
                  <a:rPr lang="en-US" sz="1400" b="0" i="1">
                    <a:latin typeface="Cambria Math"/>
                  </a:rPr>
                  <a:t> </a:t>
                </a:r>
              </a:p>
              <a:p>
                <a14:m>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𝐾</m:t>
                        </m:r>
                      </m:e>
                      <m:sup>
                        <m:r>
                          <a:rPr lang="en-US" sz="1400" b="0" i="1" smtClean="0">
                            <a:latin typeface="Cambria Math"/>
                          </a:rPr>
                          <m:t>𝑡</m:t>
                        </m:r>
                      </m:sup>
                    </m:sSup>
                  </m:oMath>
                </a14:m>
                <a:r>
                  <a:rPr lang="en-AU" sz="1400"/>
                  <a:t>: # of topics</a:t>
                </a:r>
              </a:p>
            </p:txBody>
          </p:sp>
        </mc:Choice>
        <mc:Fallback xmlns="">
          <p:sp>
            <p:nvSpPr>
              <p:cNvPr id="68" name="TextBox 67"/>
              <p:cNvSpPr txBox="1">
                <a:spLocks noRot="1" noChangeAspect="1" noMove="1" noResize="1" noEditPoints="1" noAdjustHandles="1" noChangeArrowheads="1" noChangeShapeType="1" noTextEdit="1"/>
              </p:cNvSpPr>
              <p:nvPr/>
            </p:nvSpPr>
            <p:spPr>
              <a:xfrm>
                <a:off x="322555" y="2643295"/>
                <a:ext cx="1802899" cy="523220"/>
              </a:xfrm>
              <a:prstGeom prst="rect">
                <a:avLst/>
              </a:prstGeom>
              <a:blipFill>
                <a:blip r:embed="rId11"/>
                <a:stretch>
                  <a:fillRect l="-1014" t="-3529"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4222036" y="2202933"/>
                <a:ext cx="422979" cy="34541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b="1" i="1" smtClean="0">
                              <a:latin typeface="Cambria Math" panose="02040503050406030204" pitchFamily="18" charset="0"/>
                            </a:rPr>
                          </m:ctrlPr>
                        </m:accPr>
                        <m:e>
                          <m:sSubSup>
                            <m:sSubSupPr>
                              <m:ctrlPr>
                                <a:rPr lang="en-US" sz="1400" b="1" i="1">
                                  <a:latin typeface="Cambria Math" panose="02040503050406030204" pitchFamily="18" charset="0"/>
                                </a:rPr>
                              </m:ctrlPr>
                            </m:sSubSupPr>
                            <m:e>
                              <m:r>
                                <a:rPr lang="en-US" sz="1400" b="1" i="1">
                                  <a:latin typeface="Cambria Math"/>
                                </a:rPr>
                                <m:t>𝒔𝒂</m:t>
                              </m:r>
                            </m:e>
                            <m:sub>
                              <m:r>
                                <a:rPr lang="en-US" sz="1400" b="1" i="1">
                                  <a:latin typeface="Cambria Math"/>
                                </a:rPr>
                                <m:t>𝒊</m:t>
                              </m:r>
                            </m:sub>
                            <m:sup>
                              <m:r>
                                <a:rPr lang="en-US" sz="1400" b="1" i="1">
                                  <a:latin typeface="Cambria Math"/>
                                </a:rPr>
                                <m:t>𝒕</m:t>
                              </m:r>
                            </m:sup>
                          </m:sSubSup>
                        </m:e>
                      </m:acc>
                    </m:oMath>
                  </m:oMathPara>
                </a14:m>
                <a:endParaRPr lang="en-US" sz="1400"/>
              </a:p>
            </p:txBody>
          </p:sp>
        </mc:Choice>
        <mc:Fallback xmlns="">
          <p:sp>
            <p:nvSpPr>
              <p:cNvPr id="69" name="TextBox 68"/>
              <p:cNvSpPr txBox="1">
                <a:spLocks noRot="1" noChangeAspect="1" noMove="1" noResize="1" noEditPoints="1" noAdjustHandles="1" noChangeArrowheads="1" noChangeShapeType="1" noTextEdit="1"/>
              </p:cNvSpPr>
              <p:nvPr/>
            </p:nvSpPr>
            <p:spPr>
              <a:xfrm>
                <a:off x="4222036" y="2202933"/>
                <a:ext cx="422979" cy="345416"/>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5882561" y="2189083"/>
                <a:ext cx="422979" cy="34541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b="1" i="1" smtClean="0">
                              <a:latin typeface="Cambria Math" panose="02040503050406030204" pitchFamily="18" charset="0"/>
                            </a:rPr>
                          </m:ctrlPr>
                        </m:accPr>
                        <m:e>
                          <m:sSubSup>
                            <m:sSubSupPr>
                              <m:ctrlPr>
                                <a:rPr lang="en-US" sz="1400" b="1" i="1">
                                  <a:latin typeface="Cambria Math" panose="02040503050406030204" pitchFamily="18" charset="0"/>
                                </a:rPr>
                              </m:ctrlPr>
                            </m:sSubSupPr>
                            <m:e>
                              <m:r>
                                <a:rPr lang="en-US" sz="1400" b="1" i="1">
                                  <a:latin typeface="Cambria Math"/>
                                </a:rPr>
                                <m:t>𝒕𝒂</m:t>
                              </m:r>
                            </m:e>
                            <m:sub>
                              <m:r>
                                <a:rPr lang="en-US" sz="1400" b="1" i="1">
                                  <a:latin typeface="Cambria Math"/>
                                </a:rPr>
                                <m:t>𝒊</m:t>
                              </m:r>
                            </m:sub>
                            <m:sup>
                              <m:r>
                                <a:rPr lang="en-US" sz="1400" b="1" i="1">
                                  <a:latin typeface="Cambria Math"/>
                                </a:rPr>
                                <m:t>𝒕</m:t>
                              </m:r>
                            </m:sup>
                          </m:sSubSup>
                        </m:e>
                      </m:acc>
                    </m:oMath>
                  </m:oMathPara>
                </a14:m>
                <a:endParaRPr lang="en-US" sz="1400"/>
              </a:p>
            </p:txBody>
          </p:sp>
        </mc:Choice>
        <mc:Fallback xmlns="">
          <p:sp>
            <p:nvSpPr>
              <p:cNvPr id="70" name="TextBox 69"/>
              <p:cNvSpPr txBox="1">
                <a:spLocks noRot="1" noChangeAspect="1" noMove="1" noResize="1" noEditPoints="1" noAdjustHandles="1" noChangeArrowheads="1" noChangeShapeType="1" noTextEdit="1"/>
              </p:cNvSpPr>
              <p:nvPr/>
            </p:nvSpPr>
            <p:spPr>
              <a:xfrm>
                <a:off x="5882561" y="2189083"/>
                <a:ext cx="422979" cy="345416"/>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TextBox 11266">
                <a:extLst>
                  <a:ext uri="{FF2B5EF4-FFF2-40B4-BE49-F238E27FC236}">
                    <a16:creationId xmlns:a16="http://schemas.microsoft.com/office/drawing/2014/main" id="{D5802B92-5D3D-4094-A2E0-474192154AA5}"/>
                  </a:ext>
                </a:extLst>
              </p:cNvPr>
              <p:cNvSpPr txBox="1"/>
              <p:nvPr/>
            </p:nvSpPr>
            <p:spPr>
              <a:xfrm>
                <a:off x="2654382" y="3691549"/>
                <a:ext cx="5300105" cy="1272464"/>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r>
                            <a:rPr lang="en-US" i="1">
                              <a:latin typeface="Cambria Math" panose="02040503050406030204" pitchFamily="18" charset="0"/>
                            </a:rPr>
                            <m:t>𝑂𝑣𝑒𝑟𝑙𝑎𝑝</m:t>
                          </m:r>
                        </m:e>
                        <m:sub>
                          <m:r>
                            <a:rPr lang="en-US" b="1" i="1">
                              <a:latin typeface="Cambria Math" panose="02040503050406030204" pitchFamily="18" charset="0"/>
                            </a:rPr>
                            <m:t>𝒚𝒕</m:t>
                          </m:r>
                        </m:sub>
                      </m:sSub>
                      <m:r>
                        <a:rPr lang="en-US" b="1" i="1">
                          <a:latin typeface="Cambria Math" panose="02040503050406030204" pitchFamily="18" charset="0"/>
                        </a:rPr>
                        <m:t>= </m:t>
                      </m:r>
                      <m:f>
                        <m:fPr>
                          <m:ctrlPr>
                            <a:rPr lang="en-US" i="1">
                              <a:latin typeface="Cambria Math" panose="02040503050406030204" pitchFamily="18" charset="0"/>
                            </a:rPr>
                          </m:ctrlPr>
                        </m:fPr>
                        <m:num>
                          <m:r>
                            <a:rPr lang="en-US" i="1">
                              <a:latin typeface="Cambria Math"/>
                            </a:rPr>
                            <m:t>1</m:t>
                          </m:r>
                        </m:num>
                        <m:den>
                          <m:r>
                            <a:rPr lang="en-US" i="1">
                              <a:latin typeface="Cambria Math"/>
                            </a:rPr>
                            <m:t>𝑇</m:t>
                          </m:r>
                        </m:den>
                      </m:f>
                      <m:r>
                        <a:rPr lang="en-US" i="1">
                          <a:latin typeface="Cambria Math"/>
                        </a:rPr>
                        <m:t> ×</m:t>
                      </m:r>
                      <m:nary>
                        <m:naryPr>
                          <m:chr m:val="∑"/>
                          <m:limLoc m:val="undOvr"/>
                          <m:ctrlPr>
                            <a:rPr lang="en-US" i="1">
                              <a:latin typeface="Cambria Math" panose="02040503050406030204" pitchFamily="18" charset="0"/>
                            </a:rPr>
                          </m:ctrlPr>
                        </m:naryPr>
                        <m:sub>
                          <m:r>
                            <a:rPr lang="en-US" i="1">
                              <a:latin typeface="Cambria Math"/>
                            </a:rPr>
                            <m:t>𝑡</m:t>
                          </m:r>
                          <m:r>
                            <a:rPr lang="en-US" i="1">
                              <a:latin typeface="Cambria Math"/>
                            </a:rPr>
                            <m:t>=1</m:t>
                          </m:r>
                        </m:sub>
                        <m:sup>
                          <m:r>
                            <a:rPr lang="en-US" i="1">
                              <a:latin typeface="Cambria Math"/>
                            </a:rPr>
                            <m:t>𝑇</m:t>
                          </m:r>
                        </m:sup>
                        <m:e>
                          <m:d>
                            <m:dPr>
                              <m:ctrlPr>
                                <a:rPr lang="en-US" i="1">
                                  <a:latin typeface="Cambria Math" panose="02040503050406030204" pitchFamily="18" charset="0"/>
                                </a:rPr>
                              </m:ctrlPr>
                            </m:dPr>
                            <m:e>
                              <m:f>
                                <m:fPr>
                                  <m:ctrlPr>
                                    <a:rPr lang="en-US" i="1">
                                      <a:latin typeface="Cambria Math" panose="02040503050406030204" pitchFamily="18" charset="0"/>
                                    </a:rPr>
                                  </m:ctrlPr>
                                </m:fPr>
                                <m:num>
                                  <m:nary>
                                    <m:naryPr>
                                      <m:chr m:val="∑"/>
                                      <m:limLoc m:val="undOvr"/>
                                      <m:ctrlPr>
                                        <a:rPr lang="en-US" i="1">
                                          <a:latin typeface="Cambria Math" panose="02040503050406030204" pitchFamily="18" charset="0"/>
                                        </a:rPr>
                                      </m:ctrlPr>
                                    </m:naryPr>
                                    <m:sub>
                                      <m:r>
                                        <a:rPr lang="en-US" i="1">
                                          <a:latin typeface="Cambria Math"/>
                                        </a:rPr>
                                        <m:t>𝑘</m:t>
                                      </m:r>
                                      <m:r>
                                        <a:rPr lang="en-US" i="1">
                                          <a:latin typeface="Cambria Math"/>
                                        </a:rPr>
                                        <m:t>=1</m:t>
                                      </m:r>
                                    </m:sub>
                                    <m:sup>
                                      <m:sSup>
                                        <m:sSupPr>
                                          <m:ctrlPr>
                                            <a:rPr lang="en-US" i="1">
                                              <a:latin typeface="Cambria Math" panose="02040503050406030204" pitchFamily="18" charset="0"/>
                                            </a:rPr>
                                          </m:ctrlPr>
                                        </m:sSupPr>
                                        <m:e>
                                          <m:r>
                                            <a:rPr lang="en-US" i="1">
                                              <a:latin typeface="Cambria Math"/>
                                            </a:rPr>
                                            <m:t>𝐾</m:t>
                                          </m:r>
                                        </m:e>
                                        <m:sup>
                                          <m:r>
                                            <a:rPr lang="en-US" i="1">
                                              <a:latin typeface="Cambria Math"/>
                                            </a:rPr>
                                            <m:t>𝑡</m:t>
                                          </m:r>
                                        </m:sup>
                                      </m:sSup>
                                    </m:sup>
                                    <m:e>
                                      <m:r>
                                        <m:rPr>
                                          <m:sty m:val="p"/>
                                        </m:rPr>
                                        <a:rPr lang="en-US">
                                          <a:latin typeface="Cambria Math"/>
                                        </a:rPr>
                                        <m:t>min</m:t>
                                      </m:r>
                                      <m:r>
                                        <a:rPr lang="en-US" i="1">
                                          <a:latin typeface="Cambria Math"/>
                                        </a:rPr>
                                        <m:t> </m:t>
                                      </m:r>
                                      <m:d>
                                        <m:dPr>
                                          <m:ctrlPr>
                                            <a:rPr lang="en-US" i="1">
                                              <a:latin typeface="Cambria Math" panose="02040503050406030204" pitchFamily="18" charset="0"/>
                                            </a:rPr>
                                          </m:ctrlPr>
                                        </m:dPr>
                                        <m:e>
                                          <m:acc>
                                            <m:accPr>
                                              <m:chr m:val="̅"/>
                                              <m:ctrlPr>
                                                <a:rPr lang="en-US" i="1">
                                                  <a:latin typeface="Cambria Math" panose="02040503050406030204" pitchFamily="18" charset="0"/>
                                                </a:rPr>
                                              </m:ctrlPr>
                                            </m:accPr>
                                            <m:e>
                                              <m:sSubSup>
                                                <m:sSubSupPr>
                                                  <m:ctrlPr>
                                                    <a:rPr lang="en-US" i="1">
                                                      <a:latin typeface="Cambria Math" panose="02040503050406030204" pitchFamily="18" charset="0"/>
                                                    </a:rPr>
                                                  </m:ctrlPr>
                                                </m:sSubSupPr>
                                                <m:e>
                                                  <m:r>
                                                    <a:rPr lang="en-US" i="1">
                                                      <a:latin typeface="Cambria Math" panose="02040503050406030204" pitchFamily="18" charset="0"/>
                                                    </a:rPr>
                                                    <m:t>𝑠𝑎</m:t>
                                                  </m:r>
                                                </m:e>
                                                <m:sub>
                                                  <m:r>
                                                    <a:rPr lang="en-US" i="1">
                                                      <a:latin typeface="Cambria Math" panose="02040503050406030204" pitchFamily="18" charset="0"/>
                                                    </a:rPr>
                                                    <m:t>𝑖</m:t>
                                                  </m:r>
                                                </m:sub>
                                                <m:sup>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𝑘</m:t>
                                                      </m:r>
                                                    </m:e>
                                                  </m:d>
                                                </m:sup>
                                              </m:sSubSup>
                                            </m:e>
                                          </m:acc>
                                          <m:r>
                                            <a:rPr lang="en-US" i="1">
                                              <a:latin typeface="Cambria Math" panose="02040503050406030204" pitchFamily="18" charset="0"/>
                                            </a:rPr>
                                            <m:t>,</m:t>
                                          </m:r>
                                          <m:acc>
                                            <m:accPr>
                                              <m:chr m:val="̅"/>
                                              <m:ctrlPr>
                                                <a:rPr lang="en-US" i="1">
                                                  <a:latin typeface="Cambria Math" panose="02040503050406030204" pitchFamily="18" charset="0"/>
                                                </a:rPr>
                                              </m:ctrlPr>
                                            </m:accPr>
                                            <m:e>
                                              <m:sSubSup>
                                                <m:sSubSupPr>
                                                  <m:ctrlPr>
                                                    <a:rPr lang="en-US" i="1">
                                                      <a:latin typeface="Cambria Math" panose="02040503050406030204" pitchFamily="18" charset="0"/>
                                                    </a:rPr>
                                                  </m:ctrlPr>
                                                </m:sSubSupPr>
                                                <m:e>
                                                  <m:r>
                                                    <a:rPr lang="en-US" i="1">
                                                      <a:latin typeface="Cambria Math" panose="02040503050406030204" pitchFamily="18" charset="0"/>
                                                    </a:rPr>
                                                    <m:t>𝑡𝑎</m:t>
                                                  </m:r>
                                                </m:e>
                                                <m:sub>
                                                  <m:r>
                                                    <a:rPr lang="en-US" i="1">
                                                      <a:latin typeface="Cambria Math" panose="02040503050406030204" pitchFamily="18" charset="0"/>
                                                    </a:rPr>
                                                    <m:t>𝑖</m:t>
                                                  </m:r>
                                                </m:sub>
                                                <m:sup>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𝑘</m:t>
                                                      </m:r>
                                                    </m:e>
                                                  </m:d>
                                                </m:sup>
                                              </m:sSubSup>
                                            </m:e>
                                          </m:acc>
                                        </m:e>
                                      </m:d>
                                    </m:e>
                                  </m:nary>
                                </m:num>
                                <m:den>
                                  <m:nary>
                                    <m:naryPr>
                                      <m:chr m:val="∑"/>
                                      <m:limLoc m:val="undOvr"/>
                                      <m:ctrlPr>
                                        <a:rPr lang="en-US" i="1">
                                          <a:latin typeface="Cambria Math" panose="02040503050406030204" pitchFamily="18" charset="0"/>
                                        </a:rPr>
                                      </m:ctrlPr>
                                    </m:naryPr>
                                    <m:sub>
                                      <m:r>
                                        <a:rPr lang="en-US" i="1">
                                          <a:latin typeface="Cambria Math"/>
                                        </a:rPr>
                                        <m:t>𝑘</m:t>
                                      </m:r>
                                      <m:r>
                                        <a:rPr lang="en-US" i="1">
                                          <a:latin typeface="Cambria Math"/>
                                        </a:rPr>
                                        <m:t>=1</m:t>
                                      </m:r>
                                    </m:sub>
                                    <m:sup>
                                      <m:sSup>
                                        <m:sSupPr>
                                          <m:ctrlPr>
                                            <a:rPr lang="en-US" i="1">
                                              <a:latin typeface="Cambria Math" panose="02040503050406030204" pitchFamily="18" charset="0"/>
                                            </a:rPr>
                                          </m:ctrlPr>
                                        </m:sSupPr>
                                        <m:e>
                                          <m:r>
                                            <a:rPr lang="en-US" i="1">
                                              <a:latin typeface="Cambria Math"/>
                                            </a:rPr>
                                            <m:t>𝐾</m:t>
                                          </m:r>
                                        </m:e>
                                        <m:sup>
                                          <m:r>
                                            <a:rPr lang="en-US" i="1">
                                              <a:latin typeface="Cambria Math"/>
                                            </a:rPr>
                                            <m:t>𝑡</m:t>
                                          </m:r>
                                        </m:sup>
                                      </m:sSup>
                                    </m:sup>
                                    <m:e>
                                      <m:acc>
                                        <m:accPr>
                                          <m:chr m:val="̅"/>
                                          <m:ctrlPr>
                                            <a:rPr lang="en-US" i="1">
                                              <a:latin typeface="Cambria Math" panose="02040503050406030204" pitchFamily="18" charset="0"/>
                                            </a:rPr>
                                          </m:ctrlPr>
                                        </m:accPr>
                                        <m:e>
                                          <m:sSubSup>
                                            <m:sSubSupPr>
                                              <m:ctrlPr>
                                                <a:rPr lang="en-US" i="1">
                                                  <a:latin typeface="Cambria Math" panose="02040503050406030204" pitchFamily="18" charset="0"/>
                                                </a:rPr>
                                              </m:ctrlPr>
                                            </m:sSubSupPr>
                                            <m:e>
                                              <m:r>
                                                <a:rPr lang="en-US" i="1">
                                                  <a:latin typeface="Cambria Math"/>
                                                </a:rPr>
                                                <m:t>𝑡</m:t>
                                              </m:r>
                                              <m:r>
                                                <a:rPr lang="en-US" i="1">
                                                  <a:latin typeface="Cambria Math" panose="02040503050406030204" pitchFamily="18" charset="0"/>
                                                </a:rPr>
                                                <m:t>𝑎</m:t>
                                              </m:r>
                                            </m:e>
                                            <m:sub>
                                              <m:r>
                                                <a:rPr lang="en-US" i="1">
                                                  <a:latin typeface="Cambria Math" panose="02040503050406030204" pitchFamily="18" charset="0"/>
                                                </a:rPr>
                                                <m:t>𝑖</m:t>
                                              </m:r>
                                            </m:sub>
                                            <m:sup>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𝑘</m:t>
                                                  </m:r>
                                                </m:e>
                                              </m:d>
                                            </m:sup>
                                          </m:sSubSup>
                                        </m:e>
                                      </m:acc>
                                    </m:e>
                                  </m:nary>
                                </m:den>
                              </m:f>
                            </m:e>
                          </m:d>
                        </m:e>
                      </m:nary>
                    </m:oMath>
                  </m:oMathPara>
                </a14:m>
                <a:endParaRPr lang="en-US" sz="2400"/>
              </a:p>
              <a:p>
                <a:endParaRPr lang="en-US"/>
              </a:p>
            </p:txBody>
          </p:sp>
        </mc:Choice>
        <mc:Fallback xmlns="">
          <p:sp>
            <p:nvSpPr>
              <p:cNvPr id="71" name="TextBox 11266">
                <a:extLst>
                  <a:ext uri="{FF2B5EF4-FFF2-40B4-BE49-F238E27FC236}">
                    <a16:creationId xmlns:a16="http://schemas.microsoft.com/office/drawing/2014/main" id="{D5802B92-5D3D-4094-A2E0-474192154AA5}"/>
                  </a:ext>
                </a:extLst>
              </p:cNvPr>
              <p:cNvSpPr txBox="1">
                <a:spLocks noRot="1" noChangeAspect="1" noMove="1" noResize="1" noEditPoints="1" noAdjustHandles="1" noChangeArrowheads="1" noChangeShapeType="1" noTextEdit="1"/>
              </p:cNvSpPr>
              <p:nvPr/>
            </p:nvSpPr>
            <p:spPr>
              <a:xfrm>
                <a:off x="2654382" y="3691549"/>
                <a:ext cx="5300105" cy="1272464"/>
              </a:xfrm>
              <a:prstGeom prst="rect">
                <a:avLst/>
              </a:prstGeom>
              <a:blipFill>
                <a:blip r:embed="rId14"/>
                <a:stretch>
                  <a:fillRect/>
                </a:stretch>
              </a:blipFill>
            </p:spPr>
            <p:txBody>
              <a:bodyPr/>
              <a:lstStyle/>
              <a:p>
                <a:r>
                  <a:rPr lang="en-US">
                    <a:noFill/>
                  </a:rPr>
                  <a:t> </a:t>
                </a:r>
              </a:p>
            </p:txBody>
          </p:sp>
        </mc:Fallback>
      </mc:AlternateContent>
      <p:grpSp>
        <p:nvGrpSpPr>
          <p:cNvPr id="72" name="Group 11268">
            <a:extLst>
              <a:ext uri="{FF2B5EF4-FFF2-40B4-BE49-F238E27FC236}">
                <a16:creationId xmlns:a16="http://schemas.microsoft.com/office/drawing/2014/main" id="{0C396723-32A0-4400-84ED-7B95F4822050}"/>
              </a:ext>
            </a:extLst>
          </p:cNvPr>
          <p:cNvGrpSpPr/>
          <p:nvPr/>
        </p:nvGrpSpPr>
        <p:grpSpPr>
          <a:xfrm>
            <a:off x="4487317" y="3170729"/>
            <a:ext cx="1753070" cy="1252282"/>
            <a:chOff x="4281835" y="3139903"/>
            <a:chExt cx="1753070" cy="1252282"/>
          </a:xfrm>
        </p:grpSpPr>
        <p:grpSp>
          <p:nvGrpSpPr>
            <p:cNvPr id="73" name="Group 72">
              <a:extLst>
                <a:ext uri="{FF2B5EF4-FFF2-40B4-BE49-F238E27FC236}">
                  <a16:creationId xmlns:a16="http://schemas.microsoft.com/office/drawing/2014/main" id="{5DAFD874-1D15-4048-87C1-D2A5D966231E}"/>
                </a:ext>
              </a:extLst>
            </p:cNvPr>
            <p:cNvGrpSpPr/>
            <p:nvPr/>
          </p:nvGrpSpPr>
          <p:grpSpPr>
            <a:xfrm>
              <a:off x="4322751" y="3454748"/>
              <a:ext cx="1712154" cy="937437"/>
              <a:chOff x="683850" y="960704"/>
              <a:chExt cx="7327945" cy="4012190"/>
            </a:xfrm>
          </p:grpSpPr>
          <p:pic>
            <p:nvPicPr>
              <p:cNvPr id="75" name="Picture 2" descr="Image result for histogram intersection">
                <a:extLst>
                  <a:ext uri="{FF2B5EF4-FFF2-40B4-BE49-F238E27FC236}">
                    <a16:creationId xmlns:a16="http://schemas.microsoft.com/office/drawing/2014/main" id="{1AFACA9D-33F0-4AD9-B273-5CC2DFC4732B}"/>
                  </a:ext>
                </a:extLst>
              </p:cNvPr>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0" b="100000" l="0" r="98911"/>
                        </a14:imgEffect>
                      </a14:imgLayer>
                    </a14:imgProps>
                  </a:ext>
                  <a:ext uri="{28A0092B-C50C-407E-A947-70E740481C1C}">
                    <a14:useLocalDpi xmlns:a14="http://schemas.microsoft.com/office/drawing/2010/main" val="0"/>
                  </a:ext>
                </a:extLst>
              </a:blip>
              <a:srcRect/>
              <a:stretch>
                <a:fillRect/>
              </a:stretch>
            </p:blipFill>
            <p:spPr bwMode="auto">
              <a:xfrm>
                <a:off x="683850" y="1104900"/>
                <a:ext cx="6809150" cy="3867994"/>
              </a:xfrm>
              <a:prstGeom prst="rect">
                <a:avLst/>
              </a:prstGeom>
              <a:noFill/>
              <a:extLst>
                <a:ext uri="{909E8E84-426E-40DD-AFC4-6F175D3DCCD1}">
                  <a14:hiddenFill xmlns:a14="http://schemas.microsoft.com/office/drawing/2010/main">
                    <a:solidFill>
                      <a:srgbClr val="FFFFFF"/>
                    </a:solidFill>
                  </a14:hiddenFill>
                </a:ext>
              </a:extLst>
            </p:spPr>
          </p:pic>
          <p:cxnSp>
            <p:nvCxnSpPr>
              <p:cNvPr id="76" name="Straight Arrow Connector 75">
                <a:extLst>
                  <a:ext uri="{FF2B5EF4-FFF2-40B4-BE49-F238E27FC236}">
                    <a16:creationId xmlns:a16="http://schemas.microsoft.com/office/drawing/2014/main" id="{78CA57E5-1ABF-4AD6-B8D3-F47B74582DF0}"/>
                  </a:ext>
                </a:extLst>
              </p:cNvPr>
              <p:cNvCxnSpPr/>
              <p:nvPr/>
            </p:nvCxnSpPr>
            <p:spPr bwMode="auto">
              <a:xfrm flipV="1">
                <a:off x="1079500" y="960704"/>
                <a:ext cx="0" cy="4010510"/>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7" name="Straight Arrow Connector 76">
                <a:extLst>
                  <a:ext uri="{FF2B5EF4-FFF2-40B4-BE49-F238E27FC236}">
                    <a16:creationId xmlns:a16="http://schemas.microsoft.com/office/drawing/2014/main" id="{9A3BBB51-FC78-4339-95E2-9176EF01A2FA}"/>
                  </a:ext>
                </a:extLst>
              </p:cNvPr>
              <p:cNvCxnSpPr/>
              <p:nvPr/>
            </p:nvCxnSpPr>
            <p:spPr bwMode="auto">
              <a:xfrm>
                <a:off x="789305" y="4725418"/>
                <a:ext cx="7222490" cy="0"/>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4" name="Left Brace 73">
              <a:extLst>
                <a:ext uri="{FF2B5EF4-FFF2-40B4-BE49-F238E27FC236}">
                  <a16:creationId xmlns:a16="http://schemas.microsoft.com/office/drawing/2014/main" id="{FB312B62-50C9-48E7-B504-ECD453268F0A}"/>
                </a:ext>
              </a:extLst>
            </p:cNvPr>
            <p:cNvSpPr/>
            <p:nvPr/>
          </p:nvSpPr>
          <p:spPr bwMode="auto">
            <a:xfrm rot="16200000">
              <a:off x="4916110" y="2505628"/>
              <a:ext cx="340170" cy="1608720"/>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spTree>
    <p:extLst>
      <p:ext uri="{BB962C8B-B14F-4D97-AF65-F5344CB8AC3E}">
        <p14:creationId xmlns:p14="http://schemas.microsoft.com/office/powerpoint/2010/main" val="276138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10"/>
                                        <p:tgtEl>
                                          <p:spTgt spid="72"/>
                                        </p:tgtEl>
                                      </p:cBhvr>
                                    </p:animEffect>
                                    <p:set>
                                      <p:cBhvr>
                                        <p:cTn id="37" dur="1" fill="hold">
                                          <p:stCondLst>
                                            <p:cond delay="9"/>
                                          </p:stCondLst>
                                        </p:cTn>
                                        <p:tgtEl>
                                          <p:spTgt spid="72"/>
                                        </p:tgtEl>
                                        <p:attrNameLst>
                                          <p:attrName>style.visibility</p:attrName>
                                        </p:attrNameLst>
                                      </p:cBhvr>
                                      <p:to>
                                        <p:strVal val="hidden"/>
                                      </p:to>
                                    </p:set>
                                  </p:childTnLst>
                                </p:cTn>
                              </p:par>
                              <p:par>
                                <p:cTn id="38" presetID="1" presetClass="entr" presetSubtype="0"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0" grpId="0"/>
      <p:bldP spid="7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502" y="1199408"/>
            <a:ext cx="8391792" cy="5188535"/>
          </a:xfrm>
        </p:spPr>
        <p:txBody>
          <a:bodyPr>
            <a:normAutofit/>
          </a:bodyPr>
          <a:lstStyle/>
          <a:p>
            <a:pPr marL="598216" indent="-457200" algn="just">
              <a:spcBef>
                <a:spcPts val="1200"/>
              </a:spcBef>
              <a:spcAft>
                <a:spcPts val="0"/>
              </a:spcAft>
              <a:buFont typeface="Arial" pitchFamily="34" charset="0"/>
              <a:buChar char="•"/>
            </a:pPr>
            <a:r>
              <a:rPr lang="en-US" sz="2000">
                <a:solidFill>
                  <a:schemeClr val="tx1"/>
                </a:solidFill>
                <a:latin typeface="Georgia" pitchFamily="18" charset="0"/>
              </a:rPr>
              <a:t>Intuition</a:t>
            </a:r>
            <a:r>
              <a:rPr lang="en-US" sz="2000" b="0">
                <a:solidFill>
                  <a:schemeClr val="tx1"/>
                </a:solidFill>
                <a:latin typeface="Georgia" pitchFamily="18" charset="0"/>
              </a:rPr>
              <a:t>: Check if user preference overlaps in consecutive time intervals are small</a:t>
            </a:r>
          </a:p>
          <a:p>
            <a:pPr marL="598216" indent="-457200" algn="just">
              <a:spcBef>
                <a:spcPts val="1200"/>
              </a:spcBef>
              <a:spcAft>
                <a:spcPts val="0"/>
              </a:spcAft>
              <a:buFont typeface="Arial" pitchFamily="34" charset="0"/>
              <a:buChar char="•"/>
            </a:pPr>
            <a:r>
              <a:rPr lang="en-US" sz="2000">
                <a:solidFill>
                  <a:schemeClr val="tx1"/>
                </a:solidFill>
                <a:latin typeface="Georgia" pitchFamily="18" charset="0"/>
              </a:rPr>
              <a:t>Process:</a:t>
            </a:r>
            <a:endParaRPr lang="en-US" sz="2000" b="0">
              <a:solidFill>
                <a:schemeClr val="tx1"/>
              </a:solidFill>
              <a:latin typeface="Georgia" pitchFamily="18" charset="0"/>
            </a:endParaRPr>
          </a:p>
          <a:p>
            <a:pPr marL="598216" indent="-457200" algn="just">
              <a:spcBef>
                <a:spcPts val="1200"/>
              </a:spcBef>
              <a:spcAft>
                <a:spcPts val="0"/>
              </a:spcAft>
              <a:buFont typeface="Arial" pitchFamily="34" charset="0"/>
              <a:buChar char="•"/>
            </a:pPr>
            <a:endParaRPr lang="en-US" sz="2000">
              <a:solidFill>
                <a:schemeClr val="tx1"/>
              </a:solidFill>
              <a:latin typeface="Georgia" panose="02040502050405020303" pitchFamily="18" charset="0"/>
            </a:endParaRPr>
          </a:p>
          <a:p>
            <a:pPr marL="598216" indent="-457200" algn="just">
              <a:spcBef>
                <a:spcPts val="1200"/>
              </a:spcBef>
              <a:spcAft>
                <a:spcPts val="0"/>
              </a:spcAft>
              <a:buFont typeface="Arial" pitchFamily="34" charset="0"/>
              <a:buChar char="•"/>
            </a:pPr>
            <a:endParaRPr lang="en-US" sz="2000">
              <a:solidFill>
                <a:schemeClr val="tx1"/>
              </a:solidFill>
              <a:latin typeface="Georgia" panose="02040502050405020303" pitchFamily="18" charset="0"/>
            </a:endParaRPr>
          </a:p>
          <a:p>
            <a:pPr marL="141016" algn="just">
              <a:spcBef>
                <a:spcPts val="1200"/>
              </a:spcBef>
              <a:spcAft>
                <a:spcPts val="0"/>
              </a:spcAft>
            </a:pPr>
            <a:endParaRPr lang="en-US" sz="2000">
              <a:solidFill>
                <a:schemeClr val="tx1"/>
              </a:solidFill>
              <a:latin typeface="Georgia" panose="02040502050405020303" pitchFamily="18" charset="0"/>
            </a:endParaRPr>
          </a:p>
          <a:p>
            <a:pPr marL="141016" algn="just">
              <a:spcBef>
                <a:spcPts val="1200"/>
              </a:spcBef>
              <a:spcAft>
                <a:spcPts val="0"/>
              </a:spcAft>
            </a:pPr>
            <a:endParaRPr lang="en-US" sz="2000">
              <a:solidFill>
                <a:schemeClr val="tx1"/>
              </a:solidFill>
              <a:latin typeface="Georgia" panose="02040502050405020303" pitchFamily="18" charset="0"/>
            </a:endParaRPr>
          </a:p>
          <a:p>
            <a:pPr marL="141016" algn="just">
              <a:spcBef>
                <a:spcPts val="1200"/>
              </a:spcBef>
              <a:spcAft>
                <a:spcPts val="0"/>
              </a:spcAft>
            </a:pPr>
            <a:endParaRPr lang="en-US" sz="2000">
              <a:solidFill>
                <a:schemeClr val="tx1"/>
              </a:solidFill>
              <a:latin typeface="Georgia" panose="02040502050405020303" pitchFamily="18" charset="0"/>
            </a:endParaRPr>
          </a:p>
          <a:p>
            <a:pPr marL="598216" indent="-457200" algn="just">
              <a:spcBef>
                <a:spcPts val="1200"/>
              </a:spcBef>
              <a:spcAft>
                <a:spcPts val="0"/>
              </a:spcAft>
              <a:buFont typeface="Arial" pitchFamily="34" charset="0"/>
              <a:buChar char="•"/>
            </a:pPr>
            <a:endParaRPr lang="en-US" sz="2000">
              <a:solidFill>
                <a:schemeClr val="tx1"/>
              </a:solidFill>
              <a:latin typeface="Georgia" panose="02040502050405020303" pitchFamily="18" charset="0"/>
            </a:endParaRPr>
          </a:p>
          <a:p>
            <a:pPr marL="598216" indent="-457200" algn="just">
              <a:spcBef>
                <a:spcPts val="1200"/>
              </a:spcBef>
              <a:spcAft>
                <a:spcPts val="0"/>
              </a:spcAft>
              <a:buFont typeface="Arial" pitchFamily="34" charset="0"/>
              <a:buChar char="•"/>
            </a:pPr>
            <a:r>
              <a:rPr lang="en-US" sz="2000">
                <a:solidFill>
                  <a:schemeClr val="tx1"/>
                </a:solidFill>
                <a:latin typeface="Georgia" panose="02040502050405020303" pitchFamily="18" charset="0"/>
              </a:rPr>
              <a:t>Observation</a:t>
            </a:r>
            <a:r>
              <a:rPr lang="en-US" sz="2000" b="0">
                <a:solidFill>
                  <a:schemeClr val="tx1"/>
                </a:solidFill>
                <a:latin typeface="Georgia" panose="02040502050405020303" pitchFamily="18" charset="0"/>
              </a:rPr>
              <a:t>: The average intersection for a user in consecutive intervals:</a:t>
            </a:r>
            <a:r>
              <a:rPr lang="en-US" sz="2000">
                <a:solidFill>
                  <a:schemeClr val="tx1"/>
                </a:solidFill>
                <a:latin typeface="Georgia" pitchFamily="18" charset="0"/>
              </a:rPr>
              <a:t> 12%</a:t>
            </a:r>
            <a:endParaRPr lang="en-US" sz="2000" b="0">
              <a:solidFill>
                <a:schemeClr val="tx1"/>
              </a:solidFill>
              <a:latin typeface="Georgia" panose="02040502050405020303" pitchFamily="18" charset="0"/>
            </a:endParaRPr>
          </a:p>
          <a:p>
            <a:pPr lvl="1" indent="0" algn="just">
              <a:spcBef>
                <a:spcPts val="600"/>
              </a:spcBef>
              <a:spcAft>
                <a:spcPts val="0"/>
              </a:spcAft>
            </a:pPr>
            <a:endParaRPr lang="en-US" sz="2400" b="0">
              <a:solidFill>
                <a:schemeClr val="tx1"/>
              </a:solidFill>
              <a:latin typeface="Georgia" panose="02040502050405020303" pitchFamily="18" charset="0"/>
            </a:endParaRPr>
          </a:p>
          <a:p>
            <a:pPr lvl="1" indent="0" algn="just">
              <a:spcBef>
                <a:spcPts val="600"/>
              </a:spcBef>
              <a:spcAft>
                <a:spcPts val="0"/>
              </a:spcAft>
            </a:pPr>
            <a:endParaRPr lang="en-US" sz="2400" b="0">
              <a:solidFill>
                <a:schemeClr val="tx1"/>
              </a:solidFill>
              <a:latin typeface="Georgia" panose="02040502050405020303" pitchFamily="18" charset="0"/>
            </a:endParaRPr>
          </a:p>
        </p:txBody>
      </p:sp>
      <p:sp>
        <p:nvSpPr>
          <p:cNvPr id="5"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AU">
                <a:solidFill>
                  <a:srgbClr val="002060"/>
                </a:solidFill>
                <a:latin typeface="Georgia" pitchFamily="18" charset="0"/>
              </a:rPr>
              <a:t>Feasibility (Q2)</a:t>
            </a:r>
            <a:endParaRPr lang="en-US">
              <a:solidFill>
                <a:srgbClr val="002060"/>
              </a:solidFill>
              <a:latin typeface="Georgia" pitchFamily="18" charset="0"/>
            </a:endParaRPr>
          </a:p>
        </p:txBody>
      </p:sp>
      <p:grpSp>
        <p:nvGrpSpPr>
          <p:cNvPr id="37" name="Group 36"/>
          <p:cNvGrpSpPr/>
          <p:nvPr/>
        </p:nvGrpSpPr>
        <p:grpSpPr>
          <a:xfrm>
            <a:off x="5863783" y="2896647"/>
            <a:ext cx="2684324" cy="1121821"/>
            <a:chOff x="3915330" y="3339092"/>
            <a:chExt cx="2243121" cy="937436"/>
          </a:xfrm>
        </p:grpSpPr>
        <p:grpSp>
          <p:nvGrpSpPr>
            <p:cNvPr id="38" name="Group 37"/>
            <p:cNvGrpSpPr/>
            <p:nvPr/>
          </p:nvGrpSpPr>
          <p:grpSpPr>
            <a:xfrm>
              <a:off x="4446297" y="3339092"/>
              <a:ext cx="1712154" cy="937436"/>
              <a:chOff x="1212622" y="465702"/>
              <a:chExt cx="7327944" cy="4012188"/>
            </a:xfrm>
          </p:grpSpPr>
          <p:pic>
            <p:nvPicPr>
              <p:cNvPr id="40" name="Picture 2" descr="Image result for histogram intersection"/>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98911"/>
                        </a14:imgEffect>
                      </a14:imgLayer>
                    </a14:imgProps>
                  </a:ext>
                  <a:ext uri="{28A0092B-C50C-407E-A947-70E740481C1C}">
                    <a14:useLocalDpi xmlns:a14="http://schemas.microsoft.com/office/drawing/2010/main" val="0"/>
                  </a:ext>
                </a:extLst>
              </a:blip>
              <a:srcRect/>
              <a:stretch>
                <a:fillRect/>
              </a:stretch>
            </p:blipFill>
            <p:spPr bwMode="auto">
              <a:xfrm>
                <a:off x="1212622" y="609894"/>
                <a:ext cx="6809149" cy="3867996"/>
              </a:xfrm>
              <a:prstGeom prst="rect">
                <a:avLst/>
              </a:prstGeom>
              <a:noFill/>
              <a:extLst>
                <a:ext uri="{909E8E84-426E-40DD-AFC4-6F175D3DCCD1}">
                  <a14:hiddenFill xmlns:a14="http://schemas.microsoft.com/office/drawing/2010/main">
                    <a:solidFill>
                      <a:srgbClr val="FFFFFF"/>
                    </a:solidFill>
                  </a14:hiddenFill>
                </a:ext>
              </a:extLst>
            </p:spPr>
          </p:pic>
          <p:cxnSp>
            <p:nvCxnSpPr>
              <p:cNvPr id="41" name="Straight Arrow Connector 40"/>
              <p:cNvCxnSpPr/>
              <p:nvPr/>
            </p:nvCxnSpPr>
            <p:spPr bwMode="auto">
              <a:xfrm flipV="1">
                <a:off x="1608270" y="465702"/>
                <a:ext cx="0" cy="4010510"/>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Straight Arrow Connector 41"/>
              <p:cNvCxnSpPr/>
              <p:nvPr/>
            </p:nvCxnSpPr>
            <p:spPr bwMode="auto">
              <a:xfrm>
                <a:off x="1318076" y="4230414"/>
                <a:ext cx="7222490" cy="0"/>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9" name="Left Brace 38"/>
            <p:cNvSpPr/>
            <p:nvPr/>
          </p:nvSpPr>
          <p:spPr bwMode="auto">
            <a:xfrm rot="10800000">
              <a:off x="3915330" y="3446633"/>
              <a:ext cx="170086" cy="804359"/>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sp>
        <p:nvSpPr>
          <p:cNvPr id="48" name="Slide Number Placeholder 5"/>
          <p:cNvSpPr>
            <a:spLocks noGrp="1"/>
          </p:cNvSpPr>
          <p:nvPr>
            <p:ph type="sldNum" sz="quarter" idx="11"/>
          </p:nvPr>
        </p:nvSpPr>
        <p:spPr>
          <a:xfrm>
            <a:off x="6931997" y="6334872"/>
            <a:ext cx="1904583" cy="457200"/>
          </a:xfrm>
        </p:spPr>
        <p:txBody>
          <a:bodyPr/>
          <a:lstStyle/>
          <a:p>
            <a:fld id="{4FAB73BC-B049-4115-A692-8D63A059BFB8}" type="slidenum">
              <a:rPr lang="en-US" sz="1600" smtClean="0"/>
              <a:t>31</a:t>
            </a:fld>
            <a:endParaRPr lang="en-US" sz="1600"/>
          </a:p>
        </p:txBody>
      </p:sp>
      <p:grpSp>
        <p:nvGrpSpPr>
          <p:cNvPr id="33" name="Group 32">
            <a:extLst>
              <a:ext uri="{FF2B5EF4-FFF2-40B4-BE49-F238E27FC236}">
                <a16:creationId xmlns:a16="http://schemas.microsoft.com/office/drawing/2014/main" id="{569A02E1-5A2B-458B-A21D-6AFD5C88F7F4}"/>
              </a:ext>
            </a:extLst>
          </p:cNvPr>
          <p:cNvGrpSpPr/>
          <p:nvPr/>
        </p:nvGrpSpPr>
        <p:grpSpPr>
          <a:xfrm>
            <a:off x="1841384" y="2594431"/>
            <a:ext cx="3811729" cy="2038104"/>
            <a:chOff x="2313994" y="2594431"/>
            <a:chExt cx="3811729" cy="2038104"/>
          </a:xfrm>
        </p:grpSpPr>
        <p:grpSp>
          <p:nvGrpSpPr>
            <p:cNvPr id="2" name="Group 1"/>
            <p:cNvGrpSpPr/>
            <p:nvPr/>
          </p:nvGrpSpPr>
          <p:grpSpPr>
            <a:xfrm>
              <a:off x="2313994" y="2594431"/>
              <a:ext cx="3155120" cy="2038104"/>
              <a:chOff x="1853338" y="2810625"/>
              <a:chExt cx="2636539" cy="1703118"/>
            </a:xfrm>
          </p:grpSpPr>
          <p:grpSp>
            <p:nvGrpSpPr>
              <p:cNvPr id="43" name="Group 42"/>
              <p:cNvGrpSpPr/>
              <p:nvPr/>
            </p:nvGrpSpPr>
            <p:grpSpPr>
              <a:xfrm>
                <a:off x="3103087" y="3486327"/>
                <a:ext cx="1386790" cy="378465"/>
                <a:chOff x="4686300" y="3796995"/>
                <a:chExt cx="1386790" cy="378465"/>
              </a:xfrm>
            </p:grpSpPr>
            <p:pic>
              <p:nvPicPr>
                <p:cNvPr id="46" name="Picture 45"/>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5015481" y="3796995"/>
                  <a:ext cx="1057609" cy="378465"/>
                </a:xfrm>
                <a:prstGeom prst="rect">
                  <a:avLst/>
                </a:prstGeom>
              </p:spPr>
            </p:pic>
            <p:sp>
              <p:nvSpPr>
                <p:cNvPr id="45" name="Right Arrow 44"/>
                <p:cNvSpPr/>
                <p:nvPr/>
              </p:nvSpPr>
              <p:spPr bwMode="auto">
                <a:xfrm>
                  <a:off x="4686300" y="3984785"/>
                  <a:ext cx="252982" cy="177012"/>
                </a:xfrm>
                <a:prstGeom prst="rightArrow">
                  <a:avLst/>
                </a:prstGeom>
                <a:solidFill>
                  <a:schemeClr val="bg1"/>
                </a:solid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C00000"/>
                    </a:solidFill>
                    <a:effectLst/>
                    <a:latin typeface="Times" pitchFamily="18" charset="0"/>
                  </a:endParaRPr>
                </a:p>
              </p:txBody>
            </p:sp>
          </p:grpSp>
          <p:grpSp>
            <p:nvGrpSpPr>
              <p:cNvPr id="6" name="Group 5"/>
              <p:cNvGrpSpPr/>
              <p:nvPr/>
            </p:nvGrpSpPr>
            <p:grpSpPr>
              <a:xfrm>
                <a:off x="1853338" y="2810625"/>
                <a:ext cx="1099890" cy="1703118"/>
                <a:chOff x="6708329" y="3464385"/>
                <a:chExt cx="1099890" cy="1703118"/>
              </a:xfrm>
            </p:grpSpPr>
            <p:pic>
              <p:nvPicPr>
                <p:cNvPr id="7" name="Picture 2" descr="Image result for twitter and youtube logos"/>
                <p:cNvPicPr>
                  <a:picLocks noChangeAspect="1" noChangeArrowheads="1"/>
                </p:cNvPicPr>
                <p:nvPr/>
              </p:nvPicPr>
              <p:blipFill rotWithShape="1">
                <a:blip r:embed="rId6">
                  <a:extLst>
                    <a:ext uri="{28A0092B-C50C-407E-A947-70E740481C1C}">
                      <a14:useLocalDpi xmlns:a14="http://schemas.microsoft.com/office/drawing/2010/main" val="0"/>
                    </a:ext>
                  </a:extLst>
                </a:blip>
                <a:srcRect l="71010" t="-1745" r="-1853" b="-1034"/>
                <a:stretch/>
              </p:blipFill>
              <p:spPr bwMode="auto">
                <a:xfrm>
                  <a:off x="6822101" y="3721546"/>
                  <a:ext cx="371550" cy="340488"/>
                </a:xfrm>
                <a:prstGeom prst="rect">
                  <a:avLst/>
                </a:prstGeom>
                <a:ln>
                  <a:noFill/>
                </a:ln>
                <a:effectLst/>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6708329" y="3464385"/>
                  <a:ext cx="1099890" cy="1703118"/>
                  <a:chOff x="2934202" y="3108123"/>
                  <a:chExt cx="1099890" cy="1703118"/>
                </a:xfrm>
              </p:grpSpPr>
              <p:grpSp>
                <p:nvGrpSpPr>
                  <p:cNvPr id="9" name="Group 8"/>
                  <p:cNvGrpSpPr/>
                  <p:nvPr/>
                </p:nvGrpSpPr>
                <p:grpSpPr>
                  <a:xfrm>
                    <a:off x="2934202" y="3553656"/>
                    <a:ext cx="1099890" cy="1257585"/>
                    <a:chOff x="5265122" y="3171836"/>
                    <a:chExt cx="1099890" cy="1257585"/>
                  </a:xfrm>
                </p:grpSpPr>
                <mc:AlternateContent xmlns:mc="http://schemas.openxmlformats.org/markup-compatibility/2006" xmlns:a14="http://schemas.microsoft.com/office/drawing/2010/main">
                  <mc:Choice Requires="a14">
                    <p:sp>
                      <p:nvSpPr>
                        <p:cNvPr id="11" name="TextBox 10"/>
                        <p:cNvSpPr txBox="1"/>
                        <p:nvPr/>
                      </p:nvSpPr>
                      <p:spPr>
                        <a:xfrm>
                          <a:off x="5880100" y="4121644"/>
                          <a:ext cx="28383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𝐾</m:t>
                                    </m:r>
                                  </m:e>
                                  <m:sup>
                                    <m:r>
                                      <a:rPr lang="en-US" sz="1400" b="0" i="1" smtClean="0">
                                        <a:latin typeface="Cambria Math"/>
                                      </a:rPr>
                                      <m:t>𝑡</m:t>
                                    </m:r>
                                  </m:sup>
                                </m:sSup>
                              </m:oMath>
                            </m:oMathPara>
                          </a14:m>
                          <a:endParaRPr lang="en-AU" sz="1400"/>
                        </a:p>
                      </p:txBody>
                    </p:sp>
                  </mc:Choice>
                  <mc:Fallback xmlns="">
                    <p:sp>
                      <p:nvSpPr>
                        <p:cNvPr id="11" name="TextBox 10"/>
                        <p:cNvSpPr txBox="1">
                          <a:spLocks noRot="1" noChangeAspect="1" noMove="1" noResize="1" noEditPoints="1" noAdjustHandles="1" noChangeArrowheads="1" noChangeShapeType="1" noTextEdit="1"/>
                        </p:cNvSpPr>
                        <p:nvPr/>
                      </p:nvSpPr>
                      <p:spPr>
                        <a:xfrm>
                          <a:off x="5880100" y="4121644"/>
                          <a:ext cx="283834" cy="307777"/>
                        </a:xfrm>
                        <a:prstGeom prst="rect">
                          <a:avLst/>
                        </a:prstGeom>
                        <a:blipFill>
                          <a:blip r:embed="rId7"/>
                          <a:stretch>
                            <a:fillRect/>
                          </a:stretch>
                        </a:blipFill>
                      </p:spPr>
                      <p:txBody>
                        <a:bodyPr/>
                        <a:lstStyle/>
                        <a:p>
                          <a:r>
                            <a:rPr lang="en-US">
                              <a:noFill/>
                            </a:rPr>
                            <a:t> </a:t>
                          </a:r>
                        </a:p>
                      </p:txBody>
                    </p:sp>
                  </mc:Fallback>
                </mc:AlternateContent>
                <p:grpSp>
                  <p:nvGrpSpPr>
                    <p:cNvPr id="12" name="Group 11"/>
                    <p:cNvGrpSpPr/>
                    <p:nvPr/>
                  </p:nvGrpSpPr>
                  <p:grpSpPr>
                    <a:xfrm>
                      <a:off x="5620787" y="3171836"/>
                      <a:ext cx="744225" cy="923901"/>
                      <a:chOff x="4297440" y="5214273"/>
                      <a:chExt cx="497032" cy="617030"/>
                    </a:xfrm>
                  </p:grpSpPr>
                  <p:grpSp>
                    <p:nvGrpSpPr>
                      <p:cNvPr id="14" name="Group 13"/>
                      <p:cNvGrpSpPr/>
                      <p:nvPr/>
                    </p:nvGrpSpPr>
                    <p:grpSpPr>
                      <a:xfrm rot="5400000">
                        <a:off x="4151716" y="5359997"/>
                        <a:ext cx="617030" cy="325582"/>
                        <a:chOff x="2361232" y="5376862"/>
                        <a:chExt cx="617030" cy="325582"/>
                      </a:xfrm>
                    </p:grpSpPr>
                    <p:grpSp>
                      <p:nvGrpSpPr>
                        <p:cNvPr id="24" name="Group 23"/>
                        <p:cNvGrpSpPr/>
                        <p:nvPr/>
                      </p:nvGrpSpPr>
                      <p:grpSpPr>
                        <a:xfrm>
                          <a:off x="2361232" y="5376862"/>
                          <a:ext cx="617030" cy="173182"/>
                          <a:chOff x="727695" y="5137871"/>
                          <a:chExt cx="617030" cy="173182"/>
                        </a:xfrm>
                      </p:grpSpPr>
                      <p:sp>
                        <p:nvSpPr>
                          <p:cNvPr id="29" name="Rectangle 28"/>
                          <p:cNvSpPr/>
                          <p:nvPr/>
                        </p:nvSpPr>
                        <p:spPr bwMode="auto">
                          <a:xfrm>
                            <a:off x="727695"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30" name="Rectangle 29"/>
                          <p:cNvSpPr/>
                          <p:nvPr/>
                        </p:nvSpPr>
                        <p:spPr bwMode="auto">
                          <a:xfrm>
                            <a:off x="930895"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31" name="Rectangle 30"/>
                          <p:cNvSpPr/>
                          <p:nvPr/>
                        </p:nvSpPr>
                        <p:spPr bwMode="auto">
                          <a:xfrm>
                            <a:off x="1137270" y="5137871"/>
                            <a:ext cx="207455" cy="1731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25" name="Group 24"/>
                        <p:cNvGrpSpPr/>
                        <p:nvPr/>
                      </p:nvGrpSpPr>
                      <p:grpSpPr>
                        <a:xfrm>
                          <a:off x="2361232" y="5529262"/>
                          <a:ext cx="617030" cy="173182"/>
                          <a:chOff x="727695" y="5137871"/>
                          <a:chExt cx="617030" cy="173182"/>
                        </a:xfrm>
                      </p:grpSpPr>
                      <p:sp>
                        <p:nvSpPr>
                          <p:cNvPr id="26" name="Rectangle 25"/>
                          <p:cNvSpPr/>
                          <p:nvPr/>
                        </p:nvSpPr>
                        <p:spPr bwMode="auto">
                          <a:xfrm>
                            <a:off x="727695"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7" name="Rectangle 26"/>
                          <p:cNvSpPr/>
                          <p:nvPr/>
                        </p:nvSpPr>
                        <p:spPr bwMode="auto">
                          <a:xfrm>
                            <a:off x="930895"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8" name="Rectangle 27"/>
                          <p:cNvSpPr/>
                          <p:nvPr/>
                        </p:nvSpPr>
                        <p:spPr bwMode="auto">
                          <a:xfrm>
                            <a:off x="1137270"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grpSp>
                    <p:nvGrpSpPr>
                      <p:cNvPr id="15" name="Group 14"/>
                      <p:cNvGrpSpPr/>
                      <p:nvPr/>
                    </p:nvGrpSpPr>
                    <p:grpSpPr>
                      <a:xfrm rot="5400000">
                        <a:off x="4323166" y="5359997"/>
                        <a:ext cx="617030" cy="325582"/>
                        <a:chOff x="2361232" y="5376862"/>
                        <a:chExt cx="617030" cy="325582"/>
                      </a:xfrm>
                    </p:grpSpPr>
                    <p:grpSp>
                      <p:nvGrpSpPr>
                        <p:cNvPr id="16" name="Group 15"/>
                        <p:cNvGrpSpPr/>
                        <p:nvPr/>
                      </p:nvGrpSpPr>
                      <p:grpSpPr>
                        <a:xfrm>
                          <a:off x="2361232" y="5376862"/>
                          <a:ext cx="617030" cy="173182"/>
                          <a:chOff x="727695" y="5137871"/>
                          <a:chExt cx="617030" cy="173182"/>
                        </a:xfrm>
                      </p:grpSpPr>
                      <p:sp>
                        <p:nvSpPr>
                          <p:cNvPr id="21" name="Rectangle 20"/>
                          <p:cNvSpPr/>
                          <p:nvPr/>
                        </p:nvSpPr>
                        <p:spPr bwMode="auto">
                          <a:xfrm>
                            <a:off x="727695"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2" name="Rectangle 21"/>
                          <p:cNvSpPr/>
                          <p:nvPr/>
                        </p:nvSpPr>
                        <p:spPr bwMode="auto">
                          <a:xfrm>
                            <a:off x="930895"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3" name="Rectangle 22"/>
                          <p:cNvSpPr/>
                          <p:nvPr/>
                        </p:nvSpPr>
                        <p:spPr bwMode="auto">
                          <a:xfrm>
                            <a:off x="1137270"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nvGrpSpPr>
                        <p:cNvPr id="17" name="Group 16"/>
                        <p:cNvGrpSpPr/>
                        <p:nvPr/>
                      </p:nvGrpSpPr>
                      <p:grpSpPr>
                        <a:xfrm>
                          <a:off x="2361232" y="5529262"/>
                          <a:ext cx="617030" cy="173182"/>
                          <a:chOff x="727695" y="5137871"/>
                          <a:chExt cx="617030" cy="173182"/>
                        </a:xfrm>
                      </p:grpSpPr>
                      <p:sp>
                        <p:nvSpPr>
                          <p:cNvPr id="18" name="Rectangle 17"/>
                          <p:cNvSpPr/>
                          <p:nvPr/>
                        </p:nvSpPr>
                        <p:spPr bwMode="auto">
                          <a:xfrm>
                            <a:off x="727695"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9" name="Rectangle 18"/>
                          <p:cNvSpPr/>
                          <p:nvPr/>
                        </p:nvSpPr>
                        <p:spPr bwMode="auto">
                          <a:xfrm>
                            <a:off x="930895"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0" name="Rectangle 19"/>
                          <p:cNvSpPr/>
                          <p:nvPr/>
                        </p:nvSpPr>
                        <p:spPr bwMode="auto">
                          <a:xfrm>
                            <a:off x="1137270" y="5137871"/>
                            <a:ext cx="207455" cy="173182"/>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grpSp>
                </p:grpSp>
                <mc:AlternateContent xmlns:mc="http://schemas.openxmlformats.org/markup-compatibility/2006" xmlns:a14="http://schemas.microsoft.com/office/drawing/2010/main">
                  <mc:Choice Requires="a14">
                    <p:sp>
                      <p:nvSpPr>
                        <p:cNvPr id="13" name="TextBox 12"/>
                        <p:cNvSpPr txBox="1"/>
                        <p:nvPr/>
                      </p:nvSpPr>
                      <p:spPr>
                        <a:xfrm>
                          <a:off x="5265122" y="3461879"/>
                          <a:ext cx="28383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𝑇</m:t>
                                </m:r>
                              </m:oMath>
                            </m:oMathPara>
                          </a14:m>
                          <a:endParaRPr lang="en-AU" sz="1400"/>
                        </a:p>
                      </p:txBody>
                    </p:sp>
                  </mc:Choice>
                  <mc:Fallback xmlns="">
                    <p:sp>
                      <p:nvSpPr>
                        <p:cNvPr id="13" name="TextBox 12"/>
                        <p:cNvSpPr txBox="1">
                          <a:spLocks noRot="1" noChangeAspect="1" noMove="1" noResize="1" noEditPoints="1" noAdjustHandles="1" noChangeArrowheads="1" noChangeShapeType="1" noTextEdit="1"/>
                        </p:cNvSpPr>
                        <p:nvPr/>
                      </p:nvSpPr>
                      <p:spPr>
                        <a:xfrm>
                          <a:off x="5265122" y="3461879"/>
                          <a:ext cx="283834" cy="307777"/>
                        </a:xfrm>
                        <a:prstGeom prst="rect">
                          <a:avLst/>
                        </a:prstGeom>
                        <a:blipFill>
                          <a:blip r:embed="rId8"/>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0" name="TextBox 9"/>
                      <p:cNvSpPr txBox="1"/>
                      <p:nvPr/>
                    </p:nvSpPr>
                    <p:spPr>
                      <a:xfrm>
                        <a:off x="3394858" y="3108123"/>
                        <a:ext cx="58310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C00000"/>
                                      </a:solidFill>
                                      <a:latin typeface="Cambria Math" panose="02040503050406030204" pitchFamily="18" charset="0"/>
                                    </a:rPr>
                                  </m:ctrlPr>
                                </m:sSubPr>
                                <m:e>
                                  <m:r>
                                    <a:rPr lang="en-US" b="0" i="1" smtClean="0">
                                      <a:solidFill>
                                        <a:srgbClr val="C00000"/>
                                      </a:solidFill>
                                      <a:latin typeface="Cambria Math"/>
                                    </a:rPr>
                                    <m:t>𝑇𝑎</m:t>
                                  </m:r>
                                </m:e>
                                <m:sub>
                                  <m:r>
                                    <a:rPr lang="en-US" b="0" i="1" smtClean="0">
                                      <a:solidFill>
                                        <a:srgbClr val="C00000"/>
                                      </a:solidFill>
                                      <a:latin typeface="Cambria Math"/>
                                    </a:rPr>
                                    <m:t>𝑖</m:t>
                                  </m:r>
                                </m:sub>
                              </m:sSub>
                            </m:oMath>
                          </m:oMathPara>
                        </a14:m>
                        <a:endParaRPr lang="en-US">
                          <a:solidFill>
                            <a:srgbClr val="C00000"/>
                          </a:solidFill>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3394858" y="3108123"/>
                        <a:ext cx="583108" cy="369332"/>
                      </a:xfrm>
                      <a:prstGeom prst="rect">
                        <a:avLst/>
                      </a:prstGeom>
                      <a:blipFill>
                        <a:blip r:embed="rId9"/>
                        <a:stretch>
                          <a:fillRect/>
                        </a:stretch>
                      </a:blipFill>
                    </p:spPr>
                    <p:txBody>
                      <a:bodyPr/>
                      <a:lstStyle/>
                      <a:p>
                        <a:r>
                          <a:rPr lang="en-US">
                            <a:noFill/>
                          </a:rPr>
                          <a:t> </a:t>
                        </a:r>
                      </a:p>
                    </p:txBody>
                  </p:sp>
                </mc:Fallback>
              </mc:AlternateContent>
            </p:grpSp>
          </p:grpSp>
          <p:grpSp>
            <p:nvGrpSpPr>
              <p:cNvPr id="32" name="Group 31"/>
              <p:cNvGrpSpPr/>
              <p:nvPr/>
            </p:nvGrpSpPr>
            <p:grpSpPr>
              <a:xfrm>
                <a:off x="3099374" y="3146531"/>
                <a:ext cx="1386790" cy="378465"/>
                <a:chOff x="4686300" y="3796995"/>
                <a:chExt cx="1386790" cy="378465"/>
              </a:xfrm>
            </p:grpSpPr>
            <p:pic>
              <p:nvPicPr>
                <p:cNvPr id="35" name="Picture 34"/>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5015481" y="3796995"/>
                  <a:ext cx="1057609" cy="378465"/>
                </a:xfrm>
                <a:prstGeom prst="rect">
                  <a:avLst/>
                </a:prstGeom>
              </p:spPr>
            </p:pic>
            <p:sp>
              <p:nvSpPr>
                <p:cNvPr id="34" name="Right Arrow 33"/>
                <p:cNvSpPr/>
                <p:nvPr/>
              </p:nvSpPr>
              <p:spPr bwMode="auto">
                <a:xfrm>
                  <a:off x="4686300" y="3984785"/>
                  <a:ext cx="252982" cy="177012"/>
                </a:xfrm>
                <a:prstGeom prst="rightArrow">
                  <a:avLst/>
                </a:prstGeom>
                <a:solidFill>
                  <a:schemeClr val="bg1"/>
                </a:solid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C00000"/>
                    </a:solidFill>
                    <a:effectLst/>
                    <a:latin typeface="Times" pitchFamily="18" charset="0"/>
                  </a:endParaRPr>
                </a:p>
              </p:txBody>
            </p:sp>
          </p:grpSp>
        </p:gr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B32667C-6136-40E7-8185-2A42E11F02B3}"/>
                    </a:ext>
                  </a:extLst>
                </p:cNvPr>
                <p:cNvSpPr txBox="1"/>
                <p:nvPr/>
              </p:nvSpPr>
              <p:spPr>
                <a:xfrm>
                  <a:off x="5405141" y="3025340"/>
                  <a:ext cx="521810" cy="38157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600" i="1" smtClean="0">
                                <a:latin typeface="Cambria Math" panose="02040503050406030204" pitchFamily="18" charset="0"/>
                              </a:rPr>
                            </m:ctrlPr>
                          </m:accPr>
                          <m:e>
                            <m:sSubSup>
                              <m:sSubSupPr>
                                <m:ctrlPr>
                                  <a:rPr lang="en-US" sz="1600" i="1">
                                    <a:latin typeface="Cambria Math" panose="02040503050406030204" pitchFamily="18" charset="0"/>
                                  </a:rPr>
                                </m:ctrlPr>
                              </m:sSubSupPr>
                              <m:e>
                                <m:r>
                                  <a:rPr lang="en-US" sz="1600" b="1" i="1">
                                    <a:latin typeface="Cambria Math"/>
                                  </a:rPr>
                                  <m:t>𝒕</m:t>
                                </m:r>
                                <m:r>
                                  <a:rPr lang="en-US" sz="1600" b="1" i="1">
                                    <a:latin typeface="Cambria Math" panose="02040503050406030204" pitchFamily="18" charset="0"/>
                                  </a:rPr>
                                  <m:t>𝒂</m:t>
                                </m:r>
                              </m:e>
                              <m:sub>
                                <m:r>
                                  <a:rPr lang="en-US" sz="1600" b="1" i="1">
                                    <a:latin typeface="Cambria Math" panose="02040503050406030204" pitchFamily="18" charset="0"/>
                                  </a:rPr>
                                  <m:t>𝒊</m:t>
                                </m:r>
                              </m:sub>
                              <m:sup>
                                <m:r>
                                  <a:rPr lang="en-US" sz="1600" b="1" i="1">
                                    <a:latin typeface="Cambria Math" panose="02040503050406030204" pitchFamily="18" charset="0"/>
                                  </a:rPr>
                                  <m:t>𝒕</m:t>
                                </m:r>
                              </m:sup>
                            </m:sSubSup>
                          </m:e>
                        </m:acc>
                      </m:oMath>
                    </m:oMathPara>
                  </a14:m>
                  <a:endParaRPr lang="en-US" sz="1600"/>
                </a:p>
              </p:txBody>
            </p:sp>
          </mc:Choice>
          <mc:Fallback xmlns="">
            <p:sp>
              <p:nvSpPr>
                <p:cNvPr id="4" name="TextBox 3">
                  <a:extLst>
                    <a:ext uri="{FF2B5EF4-FFF2-40B4-BE49-F238E27FC236}">
                      <a16:creationId xmlns:a16="http://schemas.microsoft.com/office/drawing/2014/main" id="{0B32667C-6136-40E7-8185-2A42E11F02B3}"/>
                    </a:ext>
                  </a:extLst>
                </p:cNvPr>
                <p:cNvSpPr txBox="1">
                  <a:spLocks noRot="1" noChangeAspect="1" noMove="1" noResize="1" noEditPoints="1" noAdjustHandles="1" noChangeArrowheads="1" noChangeShapeType="1" noTextEdit="1"/>
                </p:cNvSpPr>
                <p:nvPr/>
              </p:nvSpPr>
              <p:spPr>
                <a:xfrm>
                  <a:off x="5405141" y="3025340"/>
                  <a:ext cx="521810" cy="381579"/>
                </a:xfrm>
                <a:prstGeom prst="rect">
                  <a:avLst/>
                </a:prstGeom>
                <a:blipFill>
                  <a:blip r:embed="rId10"/>
                  <a:stretch>
                    <a:fillRect b="-15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9FD843DC-D21F-4050-A45D-52483EAAF795}"/>
                    </a:ext>
                  </a:extLst>
                </p:cNvPr>
                <p:cNvSpPr txBox="1"/>
                <p:nvPr/>
              </p:nvSpPr>
              <p:spPr>
                <a:xfrm>
                  <a:off x="5405141" y="3546145"/>
                  <a:ext cx="720582" cy="39183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600" i="1" smtClean="0">
                                <a:latin typeface="Cambria Math" panose="02040503050406030204" pitchFamily="18" charset="0"/>
                              </a:rPr>
                            </m:ctrlPr>
                          </m:accPr>
                          <m:e>
                            <m:sSubSup>
                              <m:sSubSupPr>
                                <m:ctrlPr>
                                  <a:rPr lang="en-US" sz="1600" i="1">
                                    <a:latin typeface="Cambria Math" panose="02040503050406030204" pitchFamily="18" charset="0"/>
                                  </a:rPr>
                                </m:ctrlPr>
                              </m:sSubSupPr>
                              <m:e>
                                <m:r>
                                  <a:rPr lang="en-US" sz="1600" b="1" i="1">
                                    <a:latin typeface="Cambria Math"/>
                                  </a:rPr>
                                  <m:t>𝒕</m:t>
                                </m:r>
                                <m:r>
                                  <a:rPr lang="en-US" sz="1600" b="1" i="1">
                                    <a:latin typeface="Cambria Math" panose="02040503050406030204" pitchFamily="18" charset="0"/>
                                  </a:rPr>
                                  <m:t>𝒂</m:t>
                                </m:r>
                              </m:e>
                              <m:sub>
                                <m:r>
                                  <a:rPr lang="en-US" sz="1600" b="1" i="1">
                                    <a:latin typeface="Cambria Math" panose="02040503050406030204" pitchFamily="18" charset="0"/>
                                  </a:rPr>
                                  <m:t>𝒊</m:t>
                                </m:r>
                              </m:sub>
                              <m:sup>
                                <m:r>
                                  <a:rPr lang="en-US" sz="1600" b="1" i="1">
                                    <a:latin typeface="Cambria Math" panose="02040503050406030204" pitchFamily="18" charset="0"/>
                                  </a:rPr>
                                  <m:t>𝒕</m:t>
                                </m:r>
                                <m:r>
                                  <a:rPr lang="en-US" sz="1600" b="1" i="1" smtClean="0">
                                    <a:latin typeface="Cambria Math" panose="02040503050406030204" pitchFamily="18" charset="0"/>
                                  </a:rPr>
                                  <m:t>+</m:t>
                                </m:r>
                                <m:r>
                                  <a:rPr lang="en-US" sz="1600" b="1" i="1" smtClean="0">
                                    <a:latin typeface="Cambria Math" panose="02040503050406030204" pitchFamily="18" charset="0"/>
                                  </a:rPr>
                                  <m:t>𝟏</m:t>
                                </m:r>
                              </m:sup>
                            </m:sSubSup>
                          </m:e>
                        </m:acc>
                      </m:oMath>
                    </m:oMathPara>
                  </a14:m>
                  <a:endParaRPr lang="en-US" sz="1600"/>
                </a:p>
              </p:txBody>
            </p:sp>
          </mc:Choice>
          <mc:Fallback xmlns="">
            <p:sp>
              <p:nvSpPr>
                <p:cNvPr id="49" name="TextBox 48">
                  <a:extLst>
                    <a:ext uri="{FF2B5EF4-FFF2-40B4-BE49-F238E27FC236}">
                      <a16:creationId xmlns:a16="http://schemas.microsoft.com/office/drawing/2014/main" id="{9FD843DC-D21F-4050-A45D-52483EAAF795}"/>
                    </a:ext>
                  </a:extLst>
                </p:cNvPr>
                <p:cNvSpPr txBox="1">
                  <a:spLocks noRot="1" noChangeAspect="1" noMove="1" noResize="1" noEditPoints="1" noAdjustHandles="1" noChangeArrowheads="1" noChangeShapeType="1" noTextEdit="1"/>
                </p:cNvSpPr>
                <p:nvPr/>
              </p:nvSpPr>
              <p:spPr>
                <a:xfrm>
                  <a:off x="5405141" y="3546145"/>
                  <a:ext cx="720582" cy="391839"/>
                </a:xfrm>
                <a:prstGeom prst="rect">
                  <a:avLst/>
                </a:prstGeom>
                <a:blipFill>
                  <a:blip r:embed="rId11"/>
                  <a:stretch>
                    <a:fillRect b="-1563"/>
                  </a:stretch>
                </a:blipFill>
              </p:spPr>
              <p:txBody>
                <a:bodyPr/>
                <a:lstStyle/>
                <a:p>
                  <a:r>
                    <a:rPr lang="en-US">
                      <a:noFill/>
                    </a:rPr>
                    <a:t> </a:t>
                  </a:r>
                </a:p>
              </p:txBody>
            </p:sp>
          </mc:Fallback>
        </mc:AlternateContent>
      </p:grpSp>
    </p:spTree>
    <p:extLst>
      <p:ext uri="{BB962C8B-B14F-4D97-AF65-F5344CB8AC3E}">
        <p14:creationId xmlns:p14="http://schemas.microsoft.com/office/powerpoint/2010/main" val="287436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AU">
                <a:solidFill>
                  <a:srgbClr val="002060"/>
                </a:solidFill>
                <a:latin typeface="Georgia" pitchFamily="18" charset="0"/>
              </a:rPr>
              <a:t>Literature</a:t>
            </a:r>
            <a:endParaRPr lang="en-US">
              <a:solidFill>
                <a:srgbClr val="002060"/>
              </a:solidFill>
              <a:latin typeface="Georgia" pitchFamily="18" charset="0"/>
            </a:endParaRPr>
          </a:p>
        </p:txBody>
      </p:sp>
      <p:sp>
        <p:nvSpPr>
          <p:cNvPr id="26" name="AutoShape 4"/>
          <p:cNvSpPr>
            <a:spLocks noChangeAspect="1" noChangeArrowheads="1" noTextEdit="1"/>
          </p:cNvSpPr>
          <p:nvPr/>
        </p:nvSpPr>
        <p:spPr bwMode="auto">
          <a:xfrm>
            <a:off x="1365250" y="1792288"/>
            <a:ext cx="6413500"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8" name="Rectangle 6"/>
          <p:cNvSpPr>
            <a:spLocks noChangeArrowheads="1"/>
          </p:cNvSpPr>
          <p:nvPr/>
        </p:nvSpPr>
        <p:spPr bwMode="auto">
          <a:xfrm>
            <a:off x="1365250" y="1808163"/>
            <a:ext cx="1879600" cy="33337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0" name="Rectangle 7"/>
          <p:cNvSpPr>
            <a:spLocks noChangeArrowheads="1"/>
          </p:cNvSpPr>
          <p:nvPr/>
        </p:nvSpPr>
        <p:spPr bwMode="auto">
          <a:xfrm>
            <a:off x="3244850" y="1808163"/>
            <a:ext cx="2266950" cy="33337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4" name="Rectangle 8"/>
          <p:cNvSpPr>
            <a:spLocks noChangeArrowheads="1"/>
          </p:cNvSpPr>
          <p:nvPr/>
        </p:nvSpPr>
        <p:spPr bwMode="auto">
          <a:xfrm>
            <a:off x="5511800" y="1809751"/>
            <a:ext cx="2268538" cy="331788"/>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6" name="Rectangle 9"/>
          <p:cNvSpPr>
            <a:spLocks noChangeArrowheads="1"/>
          </p:cNvSpPr>
          <p:nvPr/>
        </p:nvSpPr>
        <p:spPr bwMode="auto">
          <a:xfrm>
            <a:off x="1365250" y="2141538"/>
            <a:ext cx="1879600" cy="132715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8" name="Rectangle 10"/>
          <p:cNvSpPr>
            <a:spLocks noChangeArrowheads="1"/>
          </p:cNvSpPr>
          <p:nvPr/>
        </p:nvSpPr>
        <p:spPr bwMode="auto">
          <a:xfrm>
            <a:off x="1365250" y="3468688"/>
            <a:ext cx="1879600" cy="132715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5" name="Rectangle 11"/>
          <p:cNvSpPr>
            <a:spLocks noChangeArrowheads="1"/>
          </p:cNvSpPr>
          <p:nvPr/>
        </p:nvSpPr>
        <p:spPr bwMode="auto">
          <a:xfrm>
            <a:off x="3238500" y="1801813"/>
            <a:ext cx="12700" cy="1666875"/>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46" name="Rectangle 12"/>
          <p:cNvSpPr>
            <a:spLocks noChangeArrowheads="1"/>
          </p:cNvSpPr>
          <p:nvPr/>
        </p:nvSpPr>
        <p:spPr bwMode="auto">
          <a:xfrm>
            <a:off x="3238500" y="3468688"/>
            <a:ext cx="12700" cy="1333500"/>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48" name="Rectangle 13"/>
          <p:cNvSpPr>
            <a:spLocks noChangeArrowheads="1"/>
          </p:cNvSpPr>
          <p:nvPr/>
        </p:nvSpPr>
        <p:spPr bwMode="auto">
          <a:xfrm>
            <a:off x="5505450" y="1801813"/>
            <a:ext cx="12700" cy="1666875"/>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49" name="Rectangle 14"/>
          <p:cNvSpPr>
            <a:spLocks noChangeArrowheads="1"/>
          </p:cNvSpPr>
          <p:nvPr/>
        </p:nvSpPr>
        <p:spPr bwMode="auto">
          <a:xfrm>
            <a:off x="5505450" y="3468688"/>
            <a:ext cx="12700" cy="1333500"/>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55" name="Rectangle 15"/>
          <p:cNvSpPr>
            <a:spLocks noChangeArrowheads="1"/>
          </p:cNvSpPr>
          <p:nvPr/>
        </p:nvSpPr>
        <p:spPr bwMode="auto">
          <a:xfrm>
            <a:off x="1358900" y="2135188"/>
            <a:ext cx="6427788" cy="12700"/>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56" name="Rectangle 16"/>
          <p:cNvSpPr>
            <a:spLocks noChangeArrowheads="1"/>
          </p:cNvSpPr>
          <p:nvPr/>
        </p:nvSpPr>
        <p:spPr bwMode="auto">
          <a:xfrm>
            <a:off x="1358900" y="3462338"/>
            <a:ext cx="1885950" cy="12700"/>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57" name="Rectangle 17"/>
          <p:cNvSpPr>
            <a:spLocks noChangeArrowheads="1"/>
          </p:cNvSpPr>
          <p:nvPr/>
        </p:nvSpPr>
        <p:spPr bwMode="auto">
          <a:xfrm>
            <a:off x="3244850" y="3462338"/>
            <a:ext cx="2266950" cy="12700"/>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58" name="Rectangle 18"/>
          <p:cNvSpPr>
            <a:spLocks noChangeArrowheads="1"/>
          </p:cNvSpPr>
          <p:nvPr/>
        </p:nvSpPr>
        <p:spPr bwMode="auto">
          <a:xfrm>
            <a:off x="5511800" y="3462338"/>
            <a:ext cx="2274888" cy="12700"/>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59" name="Rectangle 19"/>
          <p:cNvSpPr>
            <a:spLocks noChangeArrowheads="1"/>
          </p:cNvSpPr>
          <p:nvPr/>
        </p:nvSpPr>
        <p:spPr bwMode="auto">
          <a:xfrm>
            <a:off x="1358900" y="1801813"/>
            <a:ext cx="12700" cy="3000375"/>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60" name="Rectangle 20"/>
          <p:cNvSpPr>
            <a:spLocks noChangeArrowheads="1"/>
          </p:cNvSpPr>
          <p:nvPr/>
        </p:nvSpPr>
        <p:spPr bwMode="auto">
          <a:xfrm>
            <a:off x="7772400" y="1801813"/>
            <a:ext cx="14288" cy="3001963"/>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61" name="Rectangle 21"/>
          <p:cNvSpPr>
            <a:spLocks noChangeArrowheads="1"/>
          </p:cNvSpPr>
          <p:nvPr/>
        </p:nvSpPr>
        <p:spPr bwMode="auto">
          <a:xfrm>
            <a:off x="1358900" y="1801813"/>
            <a:ext cx="6427788" cy="14288"/>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62" name="Rectangle 22"/>
          <p:cNvSpPr>
            <a:spLocks noChangeArrowheads="1"/>
          </p:cNvSpPr>
          <p:nvPr/>
        </p:nvSpPr>
        <p:spPr bwMode="auto">
          <a:xfrm>
            <a:off x="1358900" y="4789488"/>
            <a:ext cx="1885950" cy="12700"/>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63" name="Rectangle 23"/>
          <p:cNvSpPr>
            <a:spLocks noChangeArrowheads="1"/>
          </p:cNvSpPr>
          <p:nvPr/>
        </p:nvSpPr>
        <p:spPr bwMode="auto">
          <a:xfrm>
            <a:off x="3244850" y="4791076"/>
            <a:ext cx="2266950" cy="11113"/>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024" name="Rectangle 24"/>
          <p:cNvSpPr>
            <a:spLocks noChangeArrowheads="1"/>
          </p:cNvSpPr>
          <p:nvPr/>
        </p:nvSpPr>
        <p:spPr bwMode="auto">
          <a:xfrm>
            <a:off x="5511800" y="4791076"/>
            <a:ext cx="2274888" cy="12700"/>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025" name="Rectangle 25"/>
          <p:cNvSpPr>
            <a:spLocks noChangeArrowheads="1"/>
          </p:cNvSpPr>
          <p:nvPr/>
        </p:nvSpPr>
        <p:spPr bwMode="auto">
          <a:xfrm>
            <a:off x="3627438" y="1862138"/>
            <a:ext cx="6365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Georgia" pitchFamily="18" charset="0"/>
                <a:cs typeface="Arial" pitchFamily="34" charset="0"/>
              </a:rPr>
              <a:t>Time</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27" name="Rectangle 26"/>
          <p:cNvSpPr>
            <a:spLocks noChangeArrowheads="1"/>
          </p:cNvSpPr>
          <p:nvPr/>
        </p:nvSpPr>
        <p:spPr bwMode="auto">
          <a:xfrm>
            <a:off x="4160838" y="1862138"/>
            <a:ext cx="155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28" name="Rectangle 27"/>
          <p:cNvSpPr>
            <a:spLocks noChangeArrowheads="1"/>
          </p:cNvSpPr>
          <p:nvPr/>
        </p:nvSpPr>
        <p:spPr bwMode="auto">
          <a:xfrm>
            <a:off x="4213225" y="1862138"/>
            <a:ext cx="10207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Georgia" pitchFamily="18" charset="0"/>
                <a:cs typeface="Arial" pitchFamily="34" charset="0"/>
              </a:rPr>
              <a:t>unaware</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29" name="Rectangle 28"/>
          <p:cNvSpPr>
            <a:spLocks noChangeArrowheads="1"/>
          </p:cNvSpPr>
          <p:nvPr/>
        </p:nvSpPr>
        <p:spPr bwMode="auto">
          <a:xfrm>
            <a:off x="5127625" y="1862138"/>
            <a:ext cx="155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30" name="Rectangle 29"/>
          <p:cNvSpPr>
            <a:spLocks noChangeArrowheads="1"/>
          </p:cNvSpPr>
          <p:nvPr/>
        </p:nvSpPr>
        <p:spPr bwMode="auto">
          <a:xfrm>
            <a:off x="6034088" y="1862138"/>
            <a:ext cx="6381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C00000"/>
                </a:solidFill>
                <a:effectLst/>
                <a:latin typeface="Georgia" pitchFamily="18" charset="0"/>
                <a:cs typeface="Arial" pitchFamily="34" charset="0"/>
              </a:rPr>
              <a:t>Time</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31" name="Rectangle 30"/>
          <p:cNvSpPr>
            <a:spLocks noChangeArrowheads="1"/>
          </p:cNvSpPr>
          <p:nvPr/>
        </p:nvSpPr>
        <p:spPr bwMode="auto">
          <a:xfrm>
            <a:off x="6565900" y="1862138"/>
            <a:ext cx="155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C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32" name="Rectangle 31"/>
          <p:cNvSpPr>
            <a:spLocks noChangeArrowheads="1"/>
          </p:cNvSpPr>
          <p:nvPr/>
        </p:nvSpPr>
        <p:spPr bwMode="auto">
          <a:xfrm>
            <a:off x="6619875" y="1862138"/>
            <a:ext cx="7445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C00000"/>
                </a:solidFill>
                <a:effectLst/>
                <a:latin typeface="Georgia" pitchFamily="18" charset="0"/>
                <a:cs typeface="Arial" pitchFamily="34" charset="0"/>
              </a:rPr>
              <a:t>aware</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33" name="Rectangle 32"/>
          <p:cNvSpPr>
            <a:spLocks noChangeArrowheads="1"/>
          </p:cNvSpPr>
          <p:nvPr/>
        </p:nvSpPr>
        <p:spPr bwMode="auto">
          <a:xfrm>
            <a:off x="7256463" y="1862138"/>
            <a:ext cx="155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C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34" name="Rectangle 33"/>
          <p:cNvSpPr>
            <a:spLocks noChangeArrowheads="1"/>
          </p:cNvSpPr>
          <p:nvPr/>
        </p:nvSpPr>
        <p:spPr bwMode="auto">
          <a:xfrm>
            <a:off x="1422400" y="2690813"/>
            <a:ext cx="750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Georgia" pitchFamily="18" charset="0"/>
                <a:cs typeface="Arial" pitchFamily="34" charset="0"/>
              </a:rPr>
              <a:t>Single</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35" name="Rectangle 34"/>
          <p:cNvSpPr>
            <a:spLocks noChangeArrowheads="1"/>
          </p:cNvSpPr>
          <p:nvPr/>
        </p:nvSpPr>
        <p:spPr bwMode="auto">
          <a:xfrm>
            <a:off x="2070100" y="2690813"/>
            <a:ext cx="155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36" name="Rectangle 35"/>
          <p:cNvSpPr>
            <a:spLocks noChangeArrowheads="1"/>
          </p:cNvSpPr>
          <p:nvPr/>
        </p:nvSpPr>
        <p:spPr bwMode="auto">
          <a:xfrm>
            <a:off x="2120900" y="2690813"/>
            <a:ext cx="101149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Georgia" pitchFamily="18" charset="0"/>
                <a:cs typeface="Arial" pitchFamily="34" charset="0"/>
              </a:rPr>
              <a:t>Network/</a:t>
            </a:r>
          </a:p>
          <a:p>
            <a:pPr marL="0" marR="0" lvl="0" indent="0" algn="l" defTabSz="914400" rtl="0" eaLnBrk="1" fontAlgn="base" latinLnBrk="0" hangingPunct="1">
              <a:lnSpc>
                <a:spcPct val="100000"/>
              </a:lnSpc>
              <a:spcBef>
                <a:spcPct val="0"/>
              </a:spcBef>
              <a:spcAft>
                <a:spcPct val="0"/>
              </a:spcAft>
              <a:buClrTx/>
              <a:buSzTx/>
              <a:buFontTx/>
              <a:buNone/>
              <a:tabLst/>
            </a:pPr>
            <a:r>
              <a:rPr lang="en-US" sz="1600" b="1">
                <a:solidFill>
                  <a:srgbClr val="000000"/>
                </a:solidFill>
                <a:latin typeface="Georgia" pitchFamily="18" charset="0"/>
                <a:cs typeface="Arial" pitchFamily="34" charset="0"/>
              </a:rPr>
              <a:t>System</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37" name="Rectangle 36"/>
          <p:cNvSpPr>
            <a:spLocks noChangeArrowheads="1"/>
          </p:cNvSpPr>
          <p:nvPr/>
        </p:nvSpPr>
        <p:spPr bwMode="auto">
          <a:xfrm>
            <a:off x="3025775" y="2690813"/>
            <a:ext cx="155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3399"/>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38" name="Rectangle 37"/>
          <p:cNvSpPr>
            <a:spLocks noChangeArrowheads="1"/>
          </p:cNvSpPr>
          <p:nvPr/>
        </p:nvSpPr>
        <p:spPr bwMode="auto">
          <a:xfrm>
            <a:off x="3302000" y="2357438"/>
            <a:ext cx="128588"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39" name="Rectangle 38"/>
          <p:cNvSpPr>
            <a:spLocks noChangeArrowheads="1"/>
          </p:cNvSpPr>
          <p:nvPr/>
        </p:nvSpPr>
        <p:spPr bwMode="auto">
          <a:xfrm>
            <a:off x="3314700" y="2570163"/>
            <a:ext cx="22748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Georgia" pitchFamily="18" charset="0"/>
                <a:cs typeface="Arial" pitchFamily="34" charset="0"/>
              </a:rPr>
              <a:t>Standard recommender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40" name="Rectangle 39"/>
          <p:cNvSpPr>
            <a:spLocks noChangeArrowheads="1"/>
          </p:cNvSpPr>
          <p:nvPr/>
        </p:nvSpPr>
        <p:spPr bwMode="auto">
          <a:xfrm>
            <a:off x="4025900" y="2814638"/>
            <a:ext cx="8493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Georgia" pitchFamily="18" charset="0"/>
                <a:cs typeface="Arial" pitchFamily="34" charset="0"/>
              </a:rPr>
              <a:t>systems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41" name="Rectangle 40"/>
          <p:cNvSpPr>
            <a:spLocks noChangeArrowheads="1"/>
          </p:cNvSpPr>
          <p:nvPr/>
        </p:nvSpPr>
        <p:spPr bwMode="auto">
          <a:xfrm>
            <a:off x="4784725" y="2814638"/>
            <a:ext cx="1381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42" name="Rectangle 41"/>
          <p:cNvSpPr>
            <a:spLocks noChangeArrowheads="1"/>
          </p:cNvSpPr>
          <p:nvPr/>
        </p:nvSpPr>
        <p:spPr bwMode="auto">
          <a:xfrm>
            <a:off x="3302000" y="3057526"/>
            <a:ext cx="120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3399"/>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43" name="Rectangle 42"/>
          <p:cNvSpPr>
            <a:spLocks noChangeArrowheads="1"/>
          </p:cNvSpPr>
          <p:nvPr/>
        </p:nvSpPr>
        <p:spPr bwMode="auto">
          <a:xfrm>
            <a:off x="5568950" y="2352676"/>
            <a:ext cx="16192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pitchFamily="34" charset="0"/>
                <a:cs typeface="Arial" pitchFamily="34" charset="0"/>
              </a:rPr>
              <a: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44" name="Rectangle 43"/>
          <p:cNvSpPr>
            <a:spLocks noChangeArrowheads="1"/>
          </p:cNvSpPr>
          <p:nvPr/>
        </p:nvSpPr>
        <p:spPr bwMode="auto">
          <a:xfrm>
            <a:off x="5854700" y="2347913"/>
            <a:ext cx="16767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600" b="1">
                <a:solidFill>
                  <a:srgbClr val="000000"/>
                </a:solidFill>
                <a:latin typeface="Georgia" pitchFamily="18" charset="0"/>
                <a:cs typeface="Arial" pitchFamily="34" charset="0"/>
              </a:rPr>
              <a:t>Koren (2010) </a:t>
            </a:r>
            <a:r>
              <a:rPr lang="en-US" sz="1600" b="1" baseline="30000">
                <a:solidFill>
                  <a:srgbClr val="000000"/>
                </a:solidFill>
                <a:latin typeface="Georgia" pitchFamily="18" charset="0"/>
                <a:cs typeface="Arial" pitchFamily="34" charset="0"/>
              </a:rPr>
              <a:t>[2]</a:t>
            </a:r>
            <a:endParaRPr kumimoji="0" lang="en-US" sz="1800" b="1" i="0" u="none" strike="noStrike" cap="none" normalizeH="0" baseline="30000">
              <a:ln>
                <a:noFill/>
              </a:ln>
              <a:solidFill>
                <a:schemeClr val="tx1"/>
              </a:solidFill>
              <a:effectLst/>
              <a:latin typeface="Arial" pitchFamily="34" charset="0"/>
              <a:cs typeface="Arial" pitchFamily="34" charset="0"/>
            </a:endParaRPr>
          </a:p>
        </p:txBody>
      </p:sp>
      <p:sp>
        <p:nvSpPr>
          <p:cNvPr id="1047" name="Rectangle 46"/>
          <p:cNvSpPr>
            <a:spLocks noChangeArrowheads="1"/>
          </p:cNvSpPr>
          <p:nvPr/>
        </p:nvSpPr>
        <p:spPr bwMode="auto">
          <a:xfrm>
            <a:off x="6634163" y="2197101"/>
            <a:ext cx="95250"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50" name="Rectangle 49"/>
          <p:cNvSpPr>
            <a:spLocks noChangeArrowheads="1"/>
          </p:cNvSpPr>
          <p:nvPr/>
        </p:nvSpPr>
        <p:spPr bwMode="auto">
          <a:xfrm>
            <a:off x="6037263" y="2527301"/>
            <a:ext cx="1381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52" name="Rectangle 51"/>
          <p:cNvSpPr>
            <a:spLocks noChangeArrowheads="1"/>
          </p:cNvSpPr>
          <p:nvPr/>
        </p:nvSpPr>
        <p:spPr bwMode="auto">
          <a:xfrm>
            <a:off x="6519863" y="2528888"/>
            <a:ext cx="95250"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55" name="Rectangle 54"/>
          <p:cNvSpPr>
            <a:spLocks noChangeArrowheads="1"/>
          </p:cNvSpPr>
          <p:nvPr/>
        </p:nvSpPr>
        <p:spPr bwMode="auto">
          <a:xfrm>
            <a:off x="5568950" y="2673351"/>
            <a:ext cx="16192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pitchFamily="34" charset="0"/>
                <a:cs typeface="Arial" pitchFamily="34" charset="0"/>
              </a:rPr>
              <a: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56" name="Rectangle 55"/>
          <p:cNvSpPr>
            <a:spLocks noChangeArrowheads="1"/>
          </p:cNvSpPr>
          <p:nvPr/>
        </p:nvSpPr>
        <p:spPr bwMode="auto">
          <a:xfrm>
            <a:off x="5854700" y="2668588"/>
            <a:ext cx="152285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Georgia" pitchFamily="18" charset="0"/>
                <a:cs typeface="Arial" pitchFamily="34" charset="0"/>
              </a:rPr>
              <a:t>Li</a:t>
            </a:r>
            <a:r>
              <a:rPr kumimoji="0" lang="en-US" sz="1600" b="0" i="0" u="none" strike="noStrike" cap="none" normalizeH="0">
                <a:ln>
                  <a:noFill/>
                </a:ln>
                <a:solidFill>
                  <a:schemeClr val="tx1"/>
                </a:solidFill>
                <a:effectLst/>
                <a:latin typeface="Georgia" pitchFamily="18" charset="0"/>
                <a:cs typeface="Arial" pitchFamily="34" charset="0"/>
              </a:rPr>
              <a:t> et al. (2011) </a:t>
            </a:r>
            <a:r>
              <a:rPr kumimoji="0" lang="en-US" sz="1600" b="0" i="0" u="none" strike="noStrike" cap="none" normalizeH="0" baseline="30000">
                <a:ln>
                  <a:noFill/>
                </a:ln>
                <a:solidFill>
                  <a:schemeClr val="tx1"/>
                </a:solidFill>
                <a:effectLst/>
                <a:latin typeface="Georgia" pitchFamily="18" charset="0"/>
                <a:cs typeface="Arial" pitchFamily="34" charset="0"/>
              </a:rPr>
              <a:t>[3]</a:t>
            </a:r>
          </a:p>
        </p:txBody>
      </p:sp>
      <p:sp>
        <p:nvSpPr>
          <p:cNvPr id="1057" name="Rectangle 56"/>
          <p:cNvSpPr>
            <a:spLocks noChangeArrowheads="1"/>
          </p:cNvSpPr>
          <p:nvPr/>
        </p:nvSpPr>
        <p:spPr bwMode="auto">
          <a:xfrm>
            <a:off x="6542088" y="2859088"/>
            <a:ext cx="1381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61" name="Rectangle 60"/>
          <p:cNvSpPr>
            <a:spLocks noChangeArrowheads="1"/>
          </p:cNvSpPr>
          <p:nvPr/>
        </p:nvSpPr>
        <p:spPr bwMode="auto">
          <a:xfrm>
            <a:off x="5568950" y="3005138"/>
            <a:ext cx="16192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pitchFamily="34" charset="0"/>
                <a:cs typeface="Arial" pitchFamily="34" charset="0"/>
              </a:rPr>
              <a: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62" name="Rectangle 61"/>
          <p:cNvSpPr>
            <a:spLocks noChangeArrowheads="1"/>
          </p:cNvSpPr>
          <p:nvPr/>
        </p:nvSpPr>
        <p:spPr bwMode="auto">
          <a:xfrm>
            <a:off x="5854700" y="3000376"/>
            <a:ext cx="2524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Georgia" pitchFamily="18" charset="0"/>
                <a:cs typeface="Arial" pitchFamily="34" charset="0"/>
              </a:rPr>
              <a: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63" name="Rectangle 62"/>
          <p:cNvSpPr>
            <a:spLocks noChangeArrowheads="1"/>
          </p:cNvSpPr>
          <p:nvPr/>
        </p:nvSpPr>
        <p:spPr bwMode="auto">
          <a:xfrm>
            <a:off x="6018213" y="3190876"/>
            <a:ext cx="1381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grpSp>
        <p:nvGrpSpPr>
          <p:cNvPr id="2" name="Group 1"/>
          <p:cNvGrpSpPr/>
          <p:nvPr/>
        </p:nvGrpSpPr>
        <p:grpSpPr>
          <a:xfrm>
            <a:off x="1422400" y="4021138"/>
            <a:ext cx="1674813" cy="276225"/>
            <a:chOff x="1422400" y="4021138"/>
            <a:chExt cx="1674813" cy="276225"/>
          </a:xfrm>
        </p:grpSpPr>
        <p:sp>
          <p:nvSpPr>
            <p:cNvPr id="1064" name="Rectangle 63"/>
            <p:cNvSpPr>
              <a:spLocks noChangeArrowheads="1"/>
            </p:cNvSpPr>
            <p:nvPr/>
          </p:nvSpPr>
          <p:spPr bwMode="auto">
            <a:xfrm>
              <a:off x="1422400" y="4021138"/>
              <a:ext cx="6937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C00000"/>
                  </a:solidFill>
                  <a:effectLst/>
                  <a:latin typeface="Georgia" pitchFamily="18" charset="0"/>
                  <a:cs typeface="Arial" pitchFamily="34" charset="0"/>
                </a:rPr>
                <a:t>Cross</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65" name="Rectangle 64"/>
            <p:cNvSpPr>
              <a:spLocks noChangeArrowheads="1"/>
            </p:cNvSpPr>
            <p:nvPr/>
          </p:nvSpPr>
          <p:spPr bwMode="auto">
            <a:xfrm>
              <a:off x="2009775" y="4021138"/>
              <a:ext cx="1825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C00000"/>
                  </a:solidFill>
                  <a:effectLst/>
                  <a:latin typeface="Georgia" pitchFamily="18" charset="0"/>
                  <a:cs typeface="Arial" pitchFamily="34" charset="0"/>
                </a:rPr>
                <a: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66" name="Rectangle 65"/>
            <p:cNvSpPr>
              <a:spLocks noChangeArrowheads="1"/>
            </p:cNvSpPr>
            <p:nvPr/>
          </p:nvSpPr>
          <p:spPr bwMode="auto">
            <a:xfrm>
              <a:off x="2085975" y="4021138"/>
              <a:ext cx="1011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C00000"/>
                  </a:solidFill>
                  <a:effectLst/>
                  <a:latin typeface="Georgia" pitchFamily="18" charset="0"/>
                  <a:cs typeface="Arial" pitchFamily="34" charset="0"/>
                </a:rPr>
                <a:t>Network</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grpSp>
      <p:sp>
        <p:nvSpPr>
          <p:cNvPr id="1067" name="Rectangle 66"/>
          <p:cNvSpPr>
            <a:spLocks noChangeArrowheads="1"/>
          </p:cNvSpPr>
          <p:nvPr/>
        </p:nvSpPr>
        <p:spPr bwMode="auto">
          <a:xfrm>
            <a:off x="2990850" y="4021138"/>
            <a:ext cx="155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C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73" name="Rectangle 72"/>
          <p:cNvSpPr>
            <a:spLocks noChangeArrowheads="1"/>
          </p:cNvSpPr>
          <p:nvPr/>
        </p:nvSpPr>
        <p:spPr bwMode="auto">
          <a:xfrm>
            <a:off x="4786313" y="3525838"/>
            <a:ext cx="93663"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74" name="Rectangle 73"/>
          <p:cNvSpPr>
            <a:spLocks noChangeArrowheads="1"/>
          </p:cNvSpPr>
          <p:nvPr/>
        </p:nvSpPr>
        <p:spPr bwMode="auto">
          <a:xfrm>
            <a:off x="5761038" y="3981451"/>
            <a:ext cx="187230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Georgia" pitchFamily="18" charset="0"/>
                <a:cs typeface="Arial" pitchFamily="34" charset="0"/>
              </a:rPr>
              <a:t>Deng et al. (2014) </a:t>
            </a:r>
            <a:r>
              <a:rPr kumimoji="0" lang="en-US" sz="1600" b="0" i="0" u="none" strike="noStrike" cap="none" normalizeH="0" baseline="30000">
                <a:ln>
                  <a:noFill/>
                </a:ln>
                <a:solidFill>
                  <a:srgbClr val="000000"/>
                </a:solidFill>
                <a:effectLst/>
                <a:latin typeface="Georgia" pitchFamily="18" charset="0"/>
                <a:cs typeface="Arial" pitchFamily="34" charset="0"/>
              </a:rPr>
              <a:t>[7] </a:t>
            </a:r>
            <a:endParaRPr kumimoji="0" lang="en-US" sz="1800" b="0" i="0" u="none" strike="noStrike" cap="none" normalizeH="0" baseline="30000">
              <a:ln>
                <a:noFill/>
              </a:ln>
              <a:solidFill>
                <a:schemeClr val="tx1"/>
              </a:solidFill>
              <a:effectLst/>
              <a:latin typeface="Arial" pitchFamily="34" charset="0"/>
              <a:cs typeface="Arial" pitchFamily="34" charset="0"/>
            </a:endParaRPr>
          </a:p>
        </p:txBody>
      </p:sp>
      <p:sp>
        <p:nvSpPr>
          <p:cNvPr id="1076" name="Rectangle 75"/>
          <p:cNvSpPr>
            <a:spLocks noChangeArrowheads="1"/>
          </p:cNvSpPr>
          <p:nvPr/>
        </p:nvSpPr>
        <p:spPr bwMode="auto">
          <a:xfrm>
            <a:off x="5568950" y="4157663"/>
            <a:ext cx="13017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3399"/>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77" name="Rectangle 76"/>
          <p:cNvSpPr>
            <a:spLocks noChangeArrowheads="1"/>
          </p:cNvSpPr>
          <p:nvPr/>
        </p:nvSpPr>
        <p:spPr bwMode="auto">
          <a:xfrm>
            <a:off x="3302000" y="3758131"/>
            <a:ext cx="16192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pitchFamily="34" charset="0"/>
                <a:cs typeface="Arial" pitchFamily="34" charset="0"/>
              </a:rPr>
              <a: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78" name="Rectangle 77"/>
          <p:cNvSpPr>
            <a:spLocks noChangeArrowheads="1"/>
          </p:cNvSpPr>
          <p:nvPr/>
        </p:nvSpPr>
        <p:spPr bwMode="auto">
          <a:xfrm>
            <a:off x="3540250" y="3778706"/>
            <a:ext cx="18562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Georgia" pitchFamily="18" charset="0"/>
                <a:cs typeface="Arial" pitchFamily="34" charset="0"/>
              </a:rPr>
              <a:t>Sang et</a:t>
            </a:r>
            <a:r>
              <a:rPr kumimoji="0" lang="en-US" sz="1600" b="0" i="0" u="none" strike="noStrike" cap="none" normalizeH="0">
                <a:ln>
                  <a:noFill/>
                </a:ln>
                <a:solidFill>
                  <a:srgbClr val="000000"/>
                </a:solidFill>
                <a:effectLst/>
                <a:latin typeface="Georgia" pitchFamily="18" charset="0"/>
                <a:cs typeface="Arial" pitchFamily="34" charset="0"/>
              </a:rPr>
              <a:t> al. (2015) </a:t>
            </a:r>
            <a:r>
              <a:rPr kumimoji="0" lang="en-US" sz="1600" b="0" i="0" u="none" strike="noStrike" cap="none" normalizeH="0" baseline="30000">
                <a:ln>
                  <a:noFill/>
                </a:ln>
                <a:solidFill>
                  <a:srgbClr val="000000"/>
                </a:solidFill>
                <a:effectLst/>
                <a:latin typeface="Georgia" pitchFamily="18" charset="0"/>
                <a:cs typeface="Arial" pitchFamily="34" charset="0"/>
              </a:rPr>
              <a:t>[4]</a:t>
            </a:r>
            <a:r>
              <a:rPr kumimoji="0" lang="en-US" sz="1600" b="0"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82" name="Rectangle 81"/>
          <p:cNvSpPr>
            <a:spLocks noChangeArrowheads="1"/>
          </p:cNvSpPr>
          <p:nvPr/>
        </p:nvSpPr>
        <p:spPr bwMode="auto">
          <a:xfrm>
            <a:off x="4708525" y="3857626"/>
            <a:ext cx="93663"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85" name="Rectangle 84"/>
          <p:cNvSpPr>
            <a:spLocks noChangeArrowheads="1"/>
          </p:cNvSpPr>
          <p:nvPr/>
        </p:nvSpPr>
        <p:spPr bwMode="auto">
          <a:xfrm>
            <a:off x="4029075" y="4184651"/>
            <a:ext cx="1381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88" name="Rectangle 87"/>
          <p:cNvSpPr>
            <a:spLocks noChangeArrowheads="1"/>
          </p:cNvSpPr>
          <p:nvPr/>
        </p:nvSpPr>
        <p:spPr bwMode="auto">
          <a:xfrm>
            <a:off x="4740275" y="4189413"/>
            <a:ext cx="93663"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89" name="Rectangle 88"/>
          <p:cNvSpPr>
            <a:spLocks noChangeArrowheads="1"/>
          </p:cNvSpPr>
          <p:nvPr/>
        </p:nvSpPr>
        <p:spPr bwMode="auto">
          <a:xfrm>
            <a:off x="3302000" y="4197668"/>
            <a:ext cx="1619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pitchFamily="34" charset="0"/>
                <a:cs typeface="Arial" pitchFamily="34" charset="0"/>
              </a:rPr>
              <a: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90" name="Rectangle 89"/>
          <p:cNvSpPr>
            <a:spLocks noChangeArrowheads="1"/>
          </p:cNvSpPr>
          <p:nvPr/>
        </p:nvSpPr>
        <p:spPr bwMode="auto">
          <a:xfrm>
            <a:off x="3516500" y="4192906"/>
            <a:ext cx="19732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600" b="1">
                <a:solidFill>
                  <a:srgbClr val="000000"/>
                </a:solidFill>
                <a:latin typeface="Georgia" pitchFamily="18" charset="0"/>
                <a:cs typeface="Arial" pitchFamily="34" charset="0"/>
              </a:rPr>
              <a:t>Yan et al. (2015) </a:t>
            </a:r>
            <a:r>
              <a:rPr lang="en-US" sz="1600" b="1" baseline="30000">
                <a:solidFill>
                  <a:srgbClr val="000000"/>
                </a:solidFill>
                <a:latin typeface="Georgia" pitchFamily="18" charset="0"/>
                <a:cs typeface="Arial" pitchFamily="34" charset="0"/>
              </a:rPr>
              <a:t>[6]</a:t>
            </a:r>
            <a:endParaRPr kumimoji="0" lang="en-US" sz="1800" b="1" i="0" u="none" strike="noStrike" cap="none" normalizeH="0" baseline="30000">
              <a:ln>
                <a:noFill/>
              </a:ln>
              <a:solidFill>
                <a:schemeClr val="tx1"/>
              </a:solidFill>
              <a:effectLst/>
              <a:latin typeface="Arial" pitchFamily="34" charset="0"/>
              <a:cs typeface="Arial" pitchFamily="34" charset="0"/>
            </a:endParaRPr>
          </a:p>
        </p:txBody>
      </p:sp>
      <p:sp>
        <p:nvSpPr>
          <p:cNvPr id="1091" name="Rectangle 90"/>
          <p:cNvSpPr>
            <a:spLocks noChangeArrowheads="1"/>
          </p:cNvSpPr>
          <p:nvPr/>
        </p:nvSpPr>
        <p:spPr bwMode="auto">
          <a:xfrm>
            <a:off x="3751263" y="4518026"/>
            <a:ext cx="1381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Georgia" pitchFamily="18"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92" name="Rounded Rectangle 1091"/>
          <p:cNvSpPr/>
          <p:nvPr/>
        </p:nvSpPr>
        <p:spPr bwMode="auto">
          <a:xfrm>
            <a:off x="5421311" y="3389392"/>
            <a:ext cx="2436813" cy="1496615"/>
          </a:xfrm>
          <a:prstGeom prst="round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a:ln>
                <a:noFill/>
              </a:ln>
              <a:solidFill>
                <a:schemeClr val="tx1"/>
              </a:solidFill>
              <a:effectLst/>
              <a:latin typeface="Times" pitchFamily="18" charset="0"/>
            </a:endParaRPr>
          </a:p>
        </p:txBody>
      </p:sp>
      <p:sp>
        <p:nvSpPr>
          <p:cNvPr id="72" name="Slide Number Placeholder 5"/>
          <p:cNvSpPr>
            <a:spLocks noGrp="1"/>
          </p:cNvSpPr>
          <p:nvPr>
            <p:ph type="sldNum" sz="quarter" idx="11"/>
          </p:nvPr>
        </p:nvSpPr>
        <p:spPr>
          <a:xfrm>
            <a:off x="6931997" y="6334872"/>
            <a:ext cx="1904583" cy="457200"/>
          </a:xfrm>
        </p:spPr>
        <p:txBody>
          <a:bodyPr/>
          <a:lstStyle/>
          <a:p>
            <a:fld id="{4FAB73BC-B049-4115-A692-8D63A059BFB8}" type="slidenum">
              <a:rPr lang="en-US" sz="1600" smtClean="0"/>
              <a:t>32</a:t>
            </a:fld>
            <a:endParaRPr lang="en-US" sz="1600"/>
          </a:p>
        </p:txBody>
      </p:sp>
      <p:sp>
        <p:nvSpPr>
          <p:cNvPr id="73" name="Rectangle 88"/>
          <p:cNvSpPr>
            <a:spLocks noChangeArrowheads="1"/>
          </p:cNvSpPr>
          <p:nvPr/>
        </p:nvSpPr>
        <p:spPr bwMode="auto">
          <a:xfrm>
            <a:off x="3312160" y="4512628"/>
            <a:ext cx="1619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pitchFamily="34" charset="0"/>
                <a:cs typeface="Arial" pitchFamily="34" charset="0"/>
              </a:rPr>
              <a: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4" name="Rectangle 89"/>
          <p:cNvSpPr>
            <a:spLocks noChangeArrowheads="1"/>
          </p:cNvSpPr>
          <p:nvPr/>
        </p:nvSpPr>
        <p:spPr bwMode="auto">
          <a:xfrm>
            <a:off x="3597910" y="4507866"/>
            <a:ext cx="252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Georgia" pitchFamily="18" charset="0"/>
                <a:cs typeface="Arial" pitchFamily="34" charset="0"/>
              </a:rPr>
              <a: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5362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5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5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5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6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6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7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8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8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8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7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8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9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9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07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0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p:bldP spid="1028" grpId="0"/>
      <p:bldP spid="1030" grpId="0"/>
      <p:bldP spid="1032" grpId="0"/>
      <p:bldP spid="1034" grpId="0"/>
      <p:bldP spid="1036" grpId="0"/>
      <p:bldP spid="1039" grpId="0"/>
      <p:bldP spid="1040" grpId="0"/>
      <p:bldP spid="1043" grpId="0"/>
      <p:bldP spid="1044" grpId="0"/>
      <p:bldP spid="1055" grpId="0"/>
      <p:bldP spid="1056" grpId="0"/>
      <p:bldP spid="1057" grpId="0"/>
      <p:bldP spid="1061" grpId="0"/>
      <p:bldP spid="1062" grpId="0"/>
      <p:bldP spid="1074" grpId="0"/>
      <p:bldP spid="1077" grpId="0"/>
      <p:bldP spid="1078" grpId="0"/>
      <p:bldP spid="1082" grpId="0"/>
      <p:bldP spid="1085" grpId="0"/>
      <p:bldP spid="1088" grpId="0"/>
      <p:bldP spid="1089" grpId="0"/>
      <p:bldP spid="1090" grpId="0"/>
      <p:bldP spid="1091" grpId="0"/>
      <p:bldP spid="1092" grpId="0" animBg="1"/>
      <p:bldP spid="73" grpId="0"/>
      <p:bldP spid="7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4FAB73BC-B049-4115-A692-8D63A059BFB8}" type="slidenum">
              <a:rPr lang="en-US" sz="1400" smtClean="0"/>
              <a:t>33</a:t>
            </a:fld>
            <a:endParaRPr lang="en-US" sz="1400"/>
          </a:p>
        </p:txBody>
      </p:sp>
      <p:sp>
        <p:nvSpPr>
          <p:cNvPr id="10"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US">
                <a:solidFill>
                  <a:srgbClr val="002060"/>
                </a:solidFill>
                <a:latin typeface="Georgia" pitchFamily="18" charset="0"/>
              </a:rPr>
              <a:t>Exp. 1</a:t>
            </a:r>
          </a:p>
        </p:txBody>
      </p:sp>
      <p:graphicFrame>
        <p:nvGraphicFramePr>
          <p:cNvPr id="12" name="Table 11"/>
          <p:cNvGraphicFramePr>
            <a:graphicFrameLocks noGrp="1"/>
          </p:cNvGraphicFramePr>
          <p:nvPr>
            <p:extLst>
              <p:ext uri="{D42A27DB-BD31-4B8C-83A1-F6EECF244321}">
                <p14:modId xmlns:p14="http://schemas.microsoft.com/office/powerpoint/2010/main" val="374032749"/>
              </p:ext>
            </p:extLst>
          </p:nvPr>
        </p:nvGraphicFramePr>
        <p:xfrm>
          <a:off x="295277" y="1332122"/>
          <a:ext cx="8486772" cy="1659960"/>
        </p:xfrm>
        <a:graphic>
          <a:graphicData uri="http://schemas.openxmlformats.org/drawingml/2006/table">
            <a:tbl>
              <a:tblPr firstRow="1" firstCol="1" bandRow="1">
                <a:tableStyleId>{5940675A-B579-460E-94D1-54222C63F5DA}</a:tableStyleId>
              </a:tblPr>
              <a:tblGrid>
                <a:gridCol w="369369">
                  <a:extLst>
                    <a:ext uri="{9D8B030D-6E8A-4147-A177-3AD203B41FA5}">
                      <a16:colId xmlns:a16="http://schemas.microsoft.com/office/drawing/2014/main" val="20000"/>
                    </a:ext>
                  </a:extLst>
                </a:gridCol>
                <a:gridCol w="1254045">
                  <a:extLst>
                    <a:ext uri="{9D8B030D-6E8A-4147-A177-3AD203B41FA5}">
                      <a16:colId xmlns:a16="http://schemas.microsoft.com/office/drawing/2014/main" val="20001"/>
                    </a:ext>
                  </a:extLst>
                </a:gridCol>
                <a:gridCol w="1043584">
                  <a:extLst>
                    <a:ext uri="{9D8B030D-6E8A-4147-A177-3AD203B41FA5}">
                      <a16:colId xmlns:a16="http://schemas.microsoft.com/office/drawing/2014/main" val="20002"/>
                    </a:ext>
                  </a:extLst>
                </a:gridCol>
                <a:gridCol w="1114425">
                  <a:extLst>
                    <a:ext uri="{9D8B030D-6E8A-4147-A177-3AD203B41FA5}">
                      <a16:colId xmlns:a16="http://schemas.microsoft.com/office/drawing/2014/main" val="20003"/>
                    </a:ext>
                  </a:extLst>
                </a:gridCol>
                <a:gridCol w="1200150">
                  <a:extLst>
                    <a:ext uri="{9D8B030D-6E8A-4147-A177-3AD203B41FA5}">
                      <a16:colId xmlns:a16="http://schemas.microsoft.com/office/drawing/2014/main" val="20004"/>
                    </a:ext>
                  </a:extLst>
                </a:gridCol>
                <a:gridCol w="1223885">
                  <a:extLst>
                    <a:ext uri="{9D8B030D-6E8A-4147-A177-3AD203B41FA5}">
                      <a16:colId xmlns:a16="http://schemas.microsoft.com/office/drawing/2014/main" val="20005"/>
                    </a:ext>
                  </a:extLst>
                </a:gridCol>
                <a:gridCol w="1087265">
                  <a:extLst>
                    <a:ext uri="{9D8B030D-6E8A-4147-A177-3AD203B41FA5}">
                      <a16:colId xmlns:a16="http://schemas.microsoft.com/office/drawing/2014/main" val="20006"/>
                    </a:ext>
                  </a:extLst>
                </a:gridCol>
                <a:gridCol w="1194049">
                  <a:extLst>
                    <a:ext uri="{9D8B030D-6E8A-4147-A177-3AD203B41FA5}">
                      <a16:colId xmlns:a16="http://schemas.microsoft.com/office/drawing/2014/main" val="20007"/>
                    </a:ext>
                  </a:extLst>
                </a:gridCol>
              </a:tblGrid>
              <a:tr h="331992">
                <a:tc>
                  <a:txBody>
                    <a:bodyPr/>
                    <a:lstStyle/>
                    <a:p>
                      <a:pPr marL="0" marR="0">
                        <a:lnSpc>
                          <a:spcPct val="100000"/>
                        </a:lnSpc>
                        <a:spcBef>
                          <a:spcPts val="0"/>
                        </a:spcBef>
                        <a:spcAft>
                          <a:spcPts val="0"/>
                        </a:spcAft>
                      </a:pP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Proposed-E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Unified-E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TimeMF-E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TimePop-E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Proposed-N</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Unified-N</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TimePop-N</a:t>
                      </a:r>
                    </a:p>
                  </a:txBody>
                  <a:tcPr marL="7620" marR="7620" marT="7620" marB="0" anchor="ctr">
                    <a:solidFill>
                      <a:schemeClr val="bg1">
                        <a:lumMod val="85000"/>
                      </a:schemeClr>
                    </a:solidFill>
                  </a:tcPr>
                </a:tc>
                <a:extLst>
                  <a:ext uri="{0D108BD9-81ED-4DB2-BD59-A6C34878D82A}">
                    <a16:rowId xmlns:a16="http://schemas.microsoft.com/office/drawing/2014/main" val="10000"/>
                  </a:ext>
                </a:extLst>
              </a:tr>
              <a:tr h="331992">
                <a:tc>
                  <a:txBody>
                    <a:bodyPr/>
                    <a:lstStyle/>
                    <a:p>
                      <a:pPr marL="0" marR="0">
                        <a:lnSpc>
                          <a:spcPct val="100000"/>
                        </a:lnSpc>
                        <a:spcBef>
                          <a:spcPts val="0"/>
                        </a:spcBef>
                        <a:spcAft>
                          <a:spcPts val="0"/>
                        </a:spcAft>
                      </a:pPr>
                      <a:r>
                        <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5</a:t>
                      </a: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0.0227</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0.0201</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0.0144</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0.0082</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0.0202</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0.0181</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0.0053</a:t>
                      </a:r>
                    </a:p>
                  </a:txBody>
                  <a:tcPr marL="7620" marR="7620" marT="7620" marB="0" anchor="ctr">
                    <a:solidFill>
                      <a:schemeClr val="bg1">
                        <a:lumMod val="85000"/>
                      </a:schemeClr>
                    </a:solidFill>
                  </a:tcPr>
                </a:tc>
                <a:extLst>
                  <a:ext uri="{0D108BD9-81ED-4DB2-BD59-A6C34878D82A}">
                    <a16:rowId xmlns:a16="http://schemas.microsoft.com/office/drawing/2014/main" val="10001"/>
                  </a:ext>
                </a:extLst>
              </a:tr>
              <a:tr h="331992">
                <a:tc>
                  <a:txBody>
                    <a:bodyPr/>
                    <a:lstStyle/>
                    <a:p>
                      <a:pPr marL="0" marR="0">
                        <a:lnSpc>
                          <a:spcPct val="100000"/>
                        </a:lnSpc>
                        <a:spcBef>
                          <a:spcPts val="0"/>
                        </a:spcBef>
                        <a:spcAft>
                          <a:spcPts val="0"/>
                        </a:spcAft>
                      </a:pPr>
                      <a:r>
                        <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10</a:t>
                      </a: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0.0194</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0.0173</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0.0135</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0.006</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0.0168</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0.0156</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0.0045</a:t>
                      </a:r>
                    </a:p>
                  </a:txBody>
                  <a:tcPr marL="7620" marR="7620" marT="7620" marB="0" anchor="ctr">
                    <a:solidFill>
                      <a:schemeClr val="bg1">
                        <a:lumMod val="85000"/>
                      </a:schemeClr>
                    </a:solidFill>
                  </a:tcPr>
                </a:tc>
                <a:extLst>
                  <a:ext uri="{0D108BD9-81ED-4DB2-BD59-A6C34878D82A}">
                    <a16:rowId xmlns:a16="http://schemas.microsoft.com/office/drawing/2014/main" val="10002"/>
                  </a:ext>
                </a:extLst>
              </a:tr>
              <a:tr h="331992">
                <a:tc>
                  <a:txBody>
                    <a:bodyPr/>
                    <a:lstStyle/>
                    <a:p>
                      <a:pPr marL="0" marR="0">
                        <a:lnSpc>
                          <a:spcPct val="100000"/>
                        </a:lnSpc>
                        <a:spcBef>
                          <a:spcPts val="0"/>
                        </a:spcBef>
                        <a:spcAft>
                          <a:spcPts val="0"/>
                        </a:spcAft>
                      </a:pPr>
                      <a:r>
                        <a:rPr lang="en-US" sz="1400">
                          <a:solidFill>
                            <a:schemeClr val="tx1"/>
                          </a:solidFill>
                          <a:effectLst/>
                          <a:latin typeface="Georgia" pitchFamily="18" charset="0"/>
                          <a:ea typeface="+mn-ea"/>
                          <a:cs typeface="+mn-cs"/>
                        </a:rPr>
                        <a:t>15</a:t>
                      </a:r>
                      <a:endPar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0.0172</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0.0161</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0.0129</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0.0058</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0.0143</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0.0133</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0.004</a:t>
                      </a:r>
                    </a:p>
                  </a:txBody>
                  <a:tcPr marL="7620" marR="7620" marT="7620" marB="0" anchor="ctr">
                    <a:solidFill>
                      <a:schemeClr val="bg1">
                        <a:lumMod val="85000"/>
                      </a:schemeClr>
                    </a:solidFill>
                  </a:tcPr>
                </a:tc>
                <a:extLst>
                  <a:ext uri="{0D108BD9-81ED-4DB2-BD59-A6C34878D82A}">
                    <a16:rowId xmlns:a16="http://schemas.microsoft.com/office/drawing/2014/main" val="10003"/>
                  </a:ext>
                </a:extLst>
              </a:tr>
              <a:tr h="331992">
                <a:tc>
                  <a:txBody>
                    <a:bodyPr/>
                    <a:lstStyle/>
                    <a:p>
                      <a:pPr marL="0" marR="0">
                        <a:lnSpc>
                          <a:spcPct val="100000"/>
                        </a:lnSpc>
                        <a:spcBef>
                          <a:spcPts val="0"/>
                        </a:spcBef>
                        <a:spcAft>
                          <a:spcPts val="0"/>
                        </a:spcAft>
                      </a:pPr>
                      <a:r>
                        <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20</a:t>
                      </a: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0.0155</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0.0142</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0.0122</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0.0051</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0.0129</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0.0118</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0.0021</a:t>
                      </a:r>
                    </a:p>
                  </a:txBody>
                  <a:tcPr marL="7620" marR="7620" marT="7620" marB="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13" name="Title 1"/>
          <p:cNvSpPr txBox="1">
            <a:spLocks/>
          </p:cNvSpPr>
          <p:nvPr/>
        </p:nvSpPr>
        <p:spPr bwMode="auto">
          <a:xfrm>
            <a:off x="560024" y="3021317"/>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US">
                <a:solidFill>
                  <a:srgbClr val="002060"/>
                </a:solidFill>
                <a:latin typeface="Georgia" pitchFamily="18" charset="0"/>
              </a:rPr>
              <a:t>Exp. 2</a:t>
            </a:r>
          </a:p>
        </p:txBody>
      </p:sp>
      <p:graphicFrame>
        <p:nvGraphicFramePr>
          <p:cNvPr id="14" name="Table 13"/>
          <p:cNvGraphicFramePr>
            <a:graphicFrameLocks noGrp="1"/>
          </p:cNvGraphicFramePr>
          <p:nvPr>
            <p:extLst>
              <p:ext uri="{D42A27DB-BD31-4B8C-83A1-F6EECF244321}">
                <p14:modId xmlns:p14="http://schemas.microsoft.com/office/powerpoint/2010/main" val="4046110066"/>
              </p:ext>
            </p:extLst>
          </p:nvPr>
        </p:nvGraphicFramePr>
        <p:xfrm>
          <a:off x="306816" y="4048125"/>
          <a:ext cx="8486772" cy="1649057"/>
        </p:xfrm>
        <a:graphic>
          <a:graphicData uri="http://schemas.openxmlformats.org/drawingml/2006/table">
            <a:tbl>
              <a:tblPr firstRow="1" firstCol="1" bandRow="1">
                <a:tableStyleId>{5940675A-B579-460E-94D1-54222C63F5DA}</a:tableStyleId>
              </a:tblPr>
              <a:tblGrid>
                <a:gridCol w="369369">
                  <a:extLst>
                    <a:ext uri="{9D8B030D-6E8A-4147-A177-3AD203B41FA5}">
                      <a16:colId xmlns:a16="http://schemas.microsoft.com/office/drawing/2014/main" val="20000"/>
                    </a:ext>
                  </a:extLst>
                </a:gridCol>
                <a:gridCol w="1254045">
                  <a:extLst>
                    <a:ext uri="{9D8B030D-6E8A-4147-A177-3AD203B41FA5}">
                      <a16:colId xmlns:a16="http://schemas.microsoft.com/office/drawing/2014/main" val="20001"/>
                    </a:ext>
                  </a:extLst>
                </a:gridCol>
                <a:gridCol w="1043584">
                  <a:extLst>
                    <a:ext uri="{9D8B030D-6E8A-4147-A177-3AD203B41FA5}">
                      <a16:colId xmlns:a16="http://schemas.microsoft.com/office/drawing/2014/main" val="20002"/>
                    </a:ext>
                  </a:extLst>
                </a:gridCol>
                <a:gridCol w="1114425">
                  <a:extLst>
                    <a:ext uri="{9D8B030D-6E8A-4147-A177-3AD203B41FA5}">
                      <a16:colId xmlns:a16="http://schemas.microsoft.com/office/drawing/2014/main" val="20003"/>
                    </a:ext>
                  </a:extLst>
                </a:gridCol>
                <a:gridCol w="1200150">
                  <a:extLst>
                    <a:ext uri="{9D8B030D-6E8A-4147-A177-3AD203B41FA5}">
                      <a16:colId xmlns:a16="http://schemas.microsoft.com/office/drawing/2014/main" val="20004"/>
                    </a:ext>
                  </a:extLst>
                </a:gridCol>
                <a:gridCol w="1223885">
                  <a:extLst>
                    <a:ext uri="{9D8B030D-6E8A-4147-A177-3AD203B41FA5}">
                      <a16:colId xmlns:a16="http://schemas.microsoft.com/office/drawing/2014/main" val="20005"/>
                    </a:ext>
                  </a:extLst>
                </a:gridCol>
                <a:gridCol w="1087265">
                  <a:extLst>
                    <a:ext uri="{9D8B030D-6E8A-4147-A177-3AD203B41FA5}">
                      <a16:colId xmlns:a16="http://schemas.microsoft.com/office/drawing/2014/main" val="20006"/>
                    </a:ext>
                  </a:extLst>
                </a:gridCol>
                <a:gridCol w="1194049">
                  <a:extLst>
                    <a:ext uri="{9D8B030D-6E8A-4147-A177-3AD203B41FA5}">
                      <a16:colId xmlns:a16="http://schemas.microsoft.com/office/drawing/2014/main" val="20007"/>
                    </a:ext>
                  </a:extLst>
                </a:gridCol>
              </a:tblGrid>
              <a:tr h="321089">
                <a:tc>
                  <a:txBody>
                    <a:bodyPr/>
                    <a:lstStyle/>
                    <a:p>
                      <a:pPr marL="0" marR="0">
                        <a:lnSpc>
                          <a:spcPct val="100000"/>
                        </a:lnSpc>
                        <a:spcBef>
                          <a:spcPts val="0"/>
                        </a:spcBef>
                        <a:spcAft>
                          <a:spcPts val="0"/>
                        </a:spcAft>
                      </a:pP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Proposed-E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Unified-E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TimeMF-E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TimePop-E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Proposed-N</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Unified-N</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TimePop-N</a:t>
                      </a:r>
                    </a:p>
                  </a:txBody>
                  <a:tcPr marL="7620" marR="7620" marT="7620" marB="0" anchor="ctr">
                    <a:solidFill>
                      <a:schemeClr val="bg1">
                        <a:lumMod val="85000"/>
                      </a:schemeClr>
                    </a:solidFill>
                  </a:tcPr>
                </a:tc>
                <a:extLst>
                  <a:ext uri="{0D108BD9-81ED-4DB2-BD59-A6C34878D82A}">
                    <a16:rowId xmlns:a16="http://schemas.microsoft.com/office/drawing/2014/main" val="10000"/>
                  </a:ext>
                </a:extLst>
              </a:tr>
              <a:tr h="331992">
                <a:tc>
                  <a:txBody>
                    <a:bodyPr/>
                    <a:lstStyle/>
                    <a:p>
                      <a:pPr marL="0" marR="0">
                        <a:lnSpc>
                          <a:spcPct val="100000"/>
                        </a:lnSpc>
                        <a:spcBef>
                          <a:spcPts val="0"/>
                        </a:spcBef>
                        <a:spcAft>
                          <a:spcPts val="0"/>
                        </a:spcAft>
                      </a:pPr>
                      <a:r>
                        <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5</a:t>
                      </a: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0.0251</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0.0232</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0.0162</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0.0092</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0.0213</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0.0206</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0.0082</a:t>
                      </a:r>
                    </a:p>
                  </a:txBody>
                  <a:tcPr marL="7620" marR="7620" marT="7620" marB="0" anchor="ctr">
                    <a:solidFill>
                      <a:schemeClr val="bg1">
                        <a:lumMod val="85000"/>
                      </a:schemeClr>
                    </a:solidFill>
                  </a:tcPr>
                </a:tc>
                <a:extLst>
                  <a:ext uri="{0D108BD9-81ED-4DB2-BD59-A6C34878D82A}">
                    <a16:rowId xmlns:a16="http://schemas.microsoft.com/office/drawing/2014/main" val="10001"/>
                  </a:ext>
                </a:extLst>
              </a:tr>
              <a:tr h="331992">
                <a:tc>
                  <a:txBody>
                    <a:bodyPr/>
                    <a:lstStyle/>
                    <a:p>
                      <a:pPr marL="0" marR="0">
                        <a:lnSpc>
                          <a:spcPct val="100000"/>
                        </a:lnSpc>
                        <a:spcBef>
                          <a:spcPts val="0"/>
                        </a:spcBef>
                        <a:spcAft>
                          <a:spcPts val="0"/>
                        </a:spcAft>
                      </a:pPr>
                      <a:r>
                        <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10</a:t>
                      </a: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0.0217</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0.0197</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0.0154</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0.0084</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0.0183</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0.017</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0.0076</a:t>
                      </a:r>
                    </a:p>
                  </a:txBody>
                  <a:tcPr marL="7620" marR="7620" marT="7620" marB="0" anchor="ctr">
                    <a:solidFill>
                      <a:schemeClr val="bg1">
                        <a:lumMod val="85000"/>
                      </a:schemeClr>
                    </a:solidFill>
                  </a:tcPr>
                </a:tc>
                <a:extLst>
                  <a:ext uri="{0D108BD9-81ED-4DB2-BD59-A6C34878D82A}">
                    <a16:rowId xmlns:a16="http://schemas.microsoft.com/office/drawing/2014/main" val="10002"/>
                  </a:ext>
                </a:extLst>
              </a:tr>
              <a:tr h="331992">
                <a:tc>
                  <a:txBody>
                    <a:bodyPr/>
                    <a:lstStyle/>
                    <a:p>
                      <a:pPr marL="0" marR="0">
                        <a:lnSpc>
                          <a:spcPct val="100000"/>
                        </a:lnSpc>
                        <a:spcBef>
                          <a:spcPts val="0"/>
                        </a:spcBef>
                        <a:spcAft>
                          <a:spcPts val="0"/>
                        </a:spcAft>
                      </a:pPr>
                      <a:r>
                        <a:rPr lang="en-US" sz="1400">
                          <a:solidFill>
                            <a:schemeClr val="tx1"/>
                          </a:solidFill>
                          <a:effectLst/>
                          <a:latin typeface="Georgia" pitchFamily="18" charset="0"/>
                          <a:ea typeface="+mn-ea"/>
                          <a:cs typeface="+mn-cs"/>
                        </a:rPr>
                        <a:t>15</a:t>
                      </a:r>
                      <a:endPar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0.0213</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0.0192</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0.0127</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0.0075</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0.0179</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0.0167</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0.0062</a:t>
                      </a:r>
                    </a:p>
                  </a:txBody>
                  <a:tcPr marL="7620" marR="7620" marT="7620" marB="0" anchor="ctr">
                    <a:solidFill>
                      <a:schemeClr val="bg1">
                        <a:lumMod val="85000"/>
                      </a:schemeClr>
                    </a:solidFill>
                  </a:tcPr>
                </a:tc>
                <a:extLst>
                  <a:ext uri="{0D108BD9-81ED-4DB2-BD59-A6C34878D82A}">
                    <a16:rowId xmlns:a16="http://schemas.microsoft.com/office/drawing/2014/main" val="10003"/>
                  </a:ext>
                </a:extLst>
              </a:tr>
              <a:tr h="331992">
                <a:tc>
                  <a:txBody>
                    <a:bodyPr/>
                    <a:lstStyle/>
                    <a:p>
                      <a:pPr marL="0" marR="0">
                        <a:lnSpc>
                          <a:spcPct val="100000"/>
                        </a:lnSpc>
                        <a:spcBef>
                          <a:spcPts val="0"/>
                        </a:spcBef>
                        <a:spcAft>
                          <a:spcPts val="0"/>
                        </a:spcAft>
                      </a:pPr>
                      <a:r>
                        <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20</a:t>
                      </a: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0.0183</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0.0162</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0.0115</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0.0067</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0.0162</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0.0151</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0.0059</a:t>
                      </a:r>
                    </a:p>
                  </a:txBody>
                  <a:tcPr marL="7620" marR="7620" marT="7620" marB="0" anchor="ctr">
                    <a:solidFill>
                      <a:schemeClr val="bg1">
                        <a:lumMod val="8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188825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4FAB73BC-B049-4115-A692-8D63A059BFB8}" type="slidenum">
              <a:rPr lang="en-US" sz="1400" smtClean="0"/>
              <a:t>34</a:t>
            </a:fld>
            <a:endParaRPr lang="en-US" sz="1400"/>
          </a:p>
        </p:txBody>
      </p:sp>
      <p:sp>
        <p:nvSpPr>
          <p:cNvPr id="10"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US">
                <a:solidFill>
                  <a:srgbClr val="002060"/>
                </a:solidFill>
                <a:latin typeface="Georgia" pitchFamily="18" charset="0"/>
              </a:rPr>
              <a:t>Exp. 3</a:t>
            </a:r>
          </a:p>
        </p:txBody>
      </p:sp>
      <p:graphicFrame>
        <p:nvGraphicFramePr>
          <p:cNvPr id="12" name="Table 11"/>
          <p:cNvGraphicFramePr>
            <a:graphicFrameLocks noGrp="1"/>
          </p:cNvGraphicFramePr>
          <p:nvPr>
            <p:extLst>
              <p:ext uri="{D42A27DB-BD31-4B8C-83A1-F6EECF244321}">
                <p14:modId xmlns:p14="http://schemas.microsoft.com/office/powerpoint/2010/main" val="2680402187"/>
              </p:ext>
            </p:extLst>
          </p:nvPr>
        </p:nvGraphicFramePr>
        <p:xfrm>
          <a:off x="295277" y="1332122"/>
          <a:ext cx="8486772" cy="1659960"/>
        </p:xfrm>
        <a:graphic>
          <a:graphicData uri="http://schemas.openxmlformats.org/drawingml/2006/table">
            <a:tbl>
              <a:tblPr firstRow="1" firstCol="1" bandRow="1">
                <a:tableStyleId>{5940675A-B579-460E-94D1-54222C63F5DA}</a:tableStyleId>
              </a:tblPr>
              <a:tblGrid>
                <a:gridCol w="369369">
                  <a:extLst>
                    <a:ext uri="{9D8B030D-6E8A-4147-A177-3AD203B41FA5}">
                      <a16:colId xmlns:a16="http://schemas.microsoft.com/office/drawing/2014/main" val="20000"/>
                    </a:ext>
                  </a:extLst>
                </a:gridCol>
                <a:gridCol w="1254045">
                  <a:extLst>
                    <a:ext uri="{9D8B030D-6E8A-4147-A177-3AD203B41FA5}">
                      <a16:colId xmlns:a16="http://schemas.microsoft.com/office/drawing/2014/main" val="20001"/>
                    </a:ext>
                  </a:extLst>
                </a:gridCol>
                <a:gridCol w="1043584">
                  <a:extLst>
                    <a:ext uri="{9D8B030D-6E8A-4147-A177-3AD203B41FA5}">
                      <a16:colId xmlns:a16="http://schemas.microsoft.com/office/drawing/2014/main" val="20002"/>
                    </a:ext>
                  </a:extLst>
                </a:gridCol>
                <a:gridCol w="1114425">
                  <a:extLst>
                    <a:ext uri="{9D8B030D-6E8A-4147-A177-3AD203B41FA5}">
                      <a16:colId xmlns:a16="http://schemas.microsoft.com/office/drawing/2014/main" val="20003"/>
                    </a:ext>
                  </a:extLst>
                </a:gridCol>
                <a:gridCol w="1200150">
                  <a:extLst>
                    <a:ext uri="{9D8B030D-6E8A-4147-A177-3AD203B41FA5}">
                      <a16:colId xmlns:a16="http://schemas.microsoft.com/office/drawing/2014/main" val="20004"/>
                    </a:ext>
                  </a:extLst>
                </a:gridCol>
                <a:gridCol w="1223885">
                  <a:extLst>
                    <a:ext uri="{9D8B030D-6E8A-4147-A177-3AD203B41FA5}">
                      <a16:colId xmlns:a16="http://schemas.microsoft.com/office/drawing/2014/main" val="20005"/>
                    </a:ext>
                  </a:extLst>
                </a:gridCol>
                <a:gridCol w="1087265">
                  <a:extLst>
                    <a:ext uri="{9D8B030D-6E8A-4147-A177-3AD203B41FA5}">
                      <a16:colId xmlns:a16="http://schemas.microsoft.com/office/drawing/2014/main" val="20006"/>
                    </a:ext>
                  </a:extLst>
                </a:gridCol>
                <a:gridCol w="1194049">
                  <a:extLst>
                    <a:ext uri="{9D8B030D-6E8A-4147-A177-3AD203B41FA5}">
                      <a16:colId xmlns:a16="http://schemas.microsoft.com/office/drawing/2014/main" val="20007"/>
                    </a:ext>
                  </a:extLst>
                </a:gridCol>
              </a:tblGrid>
              <a:tr h="331992">
                <a:tc>
                  <a:txBody>
                    <a:bodyPr/>
                    <a:lstStyle/>
                    <a:p>
                      <a:pPr marL="0" marR="0">
                        <a:lnSpc>
                          <a:spcPct val="100000"/>
                        </a:lnSpc>
                        <a:spcBef>
                          <a:spcPts val="0"/>
                        </a:spcBef>
                        <a:spcAft>
                          <a:spcPts val="0"/>
                        </a:spcAft>
                      </a:pP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Proposed-E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Unified-E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TimeMF-E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TimePop-E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Proposed-N</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Unified-N</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TimePop-N</a:t>
                      </a:r>
                    </a:p>
                  </a:txBody>
                  <a:tcPr marL="7620" marR="7620" marT="7620" marB="0" anchor="ctr">
                    <a:solidFill>
                      <a:schemeClr val="bg1">
                        <a:lumMod val="85000"/>
                      </a:schemeClr>
                    </a:solidFill>
                  </a:tcPr>
                </a:tc>
                <a:extLst>
                  <a:ext uri="{0D108BD9-81ED-4DB2-BD59-A6C34878D82A}">
                    <a16:rowId xmlns:a16="http://schemas.microsoft.com/office/drawing/2014/main" val="10000"/>
                  </a:ext>
                </a:extLst>
              </a:tr>
              <a:tr h="331992">
                <a:tc>
                  <a:txBody>
                    <a:bodyPr/>
                    <a:lstStyle/>
                    <a:p>
                      <a:pPr marL="0" marR="0">
                        <a:lnSpc>
                          <a:spcPct val="100000"/>
                        </a:lnSpc>
                        <a:spcBef>
                          <a:spcPts val="0"/>
                        </a:spcBef>
                        <a:spcAft>
                          <a:spcPts val="0"/>
                        </a:spcAft>
                      </a:pPr>
                      <a:r>
                        <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5</a:t>
                      </a: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0.0211</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0.0198</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0.0136</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0.0059</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0.0127</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0.0118</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0.0047</a:t>
                      </a:r>
                    </a:p>
                  </a:txBody>
                  <a:tcPr marL="7620" marR="7620" marT="7620" marB="0" anchor="ctr">
                    <a:solidFill>
                      <a:schemeClr val="bg1">
                        <a:lumMod val="85000"/>
                      </a:schemeClr>
                    </a:solidFill>
                  </a:tcPr>
                </a:tc>
                <a:extLst>
                  <a:ext uri="{0D108BD9-81ED-4DB2-BD59-A6C34878D82A}">
                    <a16:rowId xmlns:a16="http://schemas.microsoft.com/office/drawing/2014/main" val="10001"/>
                  </a:ext>
                </a:extLst>
              </a:tr>
              <a:tr h="331992">
                <a:tc>
                  <a:txBody>
                    <a:bodyPr/>
                    <a:lstStyle/>
                    <a:p>
                      <a:pPr marL="0" marR="0">
                        <a:lnSpc>
                          <a:spcPct val="100000"/>
                        </a:lnSpc>
                        <a:spcBef>
                          <a:spcPts val="0"/>
                        </a:spcBef>
                        <a:spcAft>
                          <a:spcPts val="0"/>
                        </a:spcAft>
                      </a:pPr>
                      <a:r>
                        <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10</a:t>
                      </a: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0.018</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0.0167</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0.0129</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0.0049</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0.0122</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0.0116</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0.0042</a:t>
                      </a:r>
                    </a:p>
                  </a:txBody>
                  <a:tcPr marL="7620" marR="7620" marT="7620" marB="0" anchor="ctr">
                    <a:solidFill>
                      <a:schemeClr val="bg1">
                        <a:lumMod val="85000"/>
                      </a:schemeClr>
                    </a:solidFill>
                  </a:tcPr>
                </a:tc>
                <a:extLst>
                  <a:ext uri="{0D108BD9-81ED-4DB2-BD59-A6C34878D82A}">
                    <a16:rowId xmlns:a16="http://schemas.microsoft.com/office/drawing/2014/main" val="10002"/>
                  </a:ext>
                </a:extLst>
              </a:tr>
              <a:tr h="331992">
                <a:tc>
                  <a:txBody>
                    <a:bodyPr/>
                    <a:lstStyle/>
                    <a:p>
                      <a:pPr marL="0" marR="0">
                        <a:lnSpc>
                          <a:spcPct val="100000"/>
                        </a:lnSpc>
                        <a:spcBef>
                          <a:spcPts val="0"/>
                        </a:spcBef>
                        <a:spcAft>
                          <a:spcPts val="0"/>
                        </a:spcAft>
                      </a:pPr>
                      <a:r>
                        <a:rPr lang="en-US" sz="1400">
                          <a:solidFill>
                            <a:schemeClr val="tx1"/>
                          </a:solidFill>
                          <a:effectLst/>
                          <a:latin typeface="Georgia" pitchFamily="18" charset="0"/>
                          <a:ea typeface="+mn-ea"/>
                          <a:cs typeface="+mn-cs"/>
                        </a:rPr>
                        <a:t>15</a:t>
                      </a:r>
                      <a:endPar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0.0167</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0.0158</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0.0114</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0.004</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0.0116</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0.0103</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0.0038</a:t>
                      </a:r>
                    </a:p>
                  </a:txBody>
                  <a:tcPr marL="7620" marR="7620" marT="7620" marB="0" anchor="ctr">
                    <a:solidFill>
                      <a:schemeClr val="bg1">
                        <a:lumMod val="85000"/>
                      </a:schemeClr>
                    </a:solidFill>
                  </a:tcPr>
                </a:tc>
                <a:extLst>
                  <a:ext uri="{0D108BD9-81ED-4DB2-BD59-A6C34878D82A}">
                    <a16:rowId xmlns:a16="http://schemas.microsoft.com/office/drawing/2014/main" val="10003"/>
                  </a:ext>
                </a:extLst>
              </a:tr>
              <a:tr h="331992">
                <a:tc>
                  <a:txBody>
                    <a:bodyPr/>
                    <a:lstStyle/>
                    <a:p>
                      <a:pPr marL="0" marR="0">
                        <a:lnSpc>
                          <a:spcPct val="100000"/>
                        </a:lnSpc>
                        <a:spcBef>
                          <a:spcPts val="0"/>
                        </a:spcBef>
                        <a:spcAft>
                          <a:spcPts val="0"/>
                        </a:spcAft>
                      </a:pPr>
                      <a:r>
                        <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20</a:t>
                      </a: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0.0127</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0.0115</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0.0098</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0.0032</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0.0112</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0.0102</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0.0029</a:t>
                      </a:r>
                    </a:p>
                  </a:txBody>
                  <a:tcPr marL="7620" marR="7620" marT="7620" marB="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13" name="Title 1"/>
          <p:cNvSpPr txBox="1">
            <a:spLocks/>
          </p:cNvSpPr>
          <p:nvPr/>
        </p:nvSpPr>
        <p:spPr bwMode="auto">
          <a:xfrm>
            <a:off x="560024" y="3021317"/>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US">
                <a:solidFill>
                  <a:srgbClr val="002060"/>
                </a:solidFill>
                <a:latin typeface="Georgia" pitchFamily="18" charset="0"/>
              </a:rPr>
              <a:t>Exp. 4</a:t>
            </a:r>
          </a:p>
        </p:txBody>
      </p:sp>
      <p:graphicFrame>
        <p:nvGraphicFramePr>
          <p:cNvPr id="14" name="Table 13"/>
          <p:cNvGraphicFramePr>
            <a:graphicFrameLocks noGrp="1"/>
          </p:cNvGraphicFramePr>
          <p:nvPr>
            <p:extLst>
              <p:ext uri="{D42A27DB-BD31-4B8C-83A1-F6EECF244321}">
                <p14:modId xmlns:p14="http://schemas.microsoft.com/office/powerpoint/2010/main" val="1357491444"/>
              </p:ext>
            </p:extLst>
          </p:nvPr>
        </p:nvGraphicFramePr>
        <p:xfrm>
          <a:off x="306816" y="4048125"/>
          <a:ext cx="8486772" cy="1649057"/>
        </p:xfrm>
        <a:graphic>
          <a:graphicData uri="http://schemas.openxmlformats.org/drawingml/2006/table">
            <a:tbl>
              <a:tblPr firstRow="1" firstCol="1" bandRow="1">
                <a:tableStyleId>{5940675A-B579-460E-94D1-54222C63F5DA}</a:tableStyleId>
              </a:tblPr>
              <a:tblGrid>
                <a:gridCol w="369369">
                  <a:extLst>
                    <a:ext uri="{9D8B030D-6E8A-4147-A177-3AD203B41FA5}">
                      <a16:colId xmlns:a16="http://schemas.microsoft.com/office/drawing/2014/main" val="20000"/>
                    </a:ext>
                  </a:extLst>
                </a:gridCol>
                <a:gridCol w="1254045">
                  <a:extLst>
                    <a:ext uri="{9D8B030D-6E8A-4147-A177-3AD203B41FA5}">
                      <a16:colId xmlns:a16="http://schemas.microsoft.com/office/drawing/2014/main" val="20001"/>
                    </a:ext>
                  </a:extLst>
                </a:gridCol>
                <a:gridCol w="1043584">
                  <a:extLst>
                    <a:ext uri="{9D8B030D-6E8A-4147-A177-3AD203B41FA5}">
                      <a16:colId xmlns:a16="http://schemas.microsoft.com/office/drawing/2014/main" val="20002"/>
                    </a:ext>
                  </a:extLst>
                </a:gridCol>
                <a:gridCol w="1114425">
                  <a:extLst>
                    <a:ext uri="{9D8B030D-6E8A-4147-A177-3AD203B41FA5}">
                      <a16:colId xmlns:a16="http://schemas.microsoft.com/office/drawing/2014/main" val="20003"/>
                    </a:ext>
                  </a:extLst>
                </a:gridCol>
                <a:gridCol w="1200150">
                  <a:extLst>
                    <a:ext uri="{9D8B030D-6E8A-4147-A177-3AD203B41FA5}">
                      <a16:colId xmlns:a16="http://schemas.microsoft.com/office/drawing/2014/main" val="20004"/>
                    </a:ext>
                  </a:extLst>
                </a:gridCol>
                <a:gridCol w="1223885">
                  <a:extLst>
                    <a:ext uri="{9D8B030D-6E8A-4147-A177-3AD203B41FA5}">
                      <a16:colId xmlns:a16="http://schemas.microsoft.com/office/drawing/2014/main" val="20005"/>
                    </a:ext>
                  </a:extLst>
                </a:gridCol>
                <a:gridCol w="1087265">
                  <a:extLst>
                    <a:ext uri="{9D8B030D-6E8A-4147-A177-3AD203B41FA5}">
                      <a16:colId xmlns:a16="http://schemas.microsoft.com/office/drawing/2014/main" val="20006"/>
                    </a:ext>
                  </a:extLst>
                </a:gridCol>
                <a:gridCol w="1194049">
                  <a:extLst>
                    <a:ext uri="{9D8B030D-6E8A-4147-A177-3AD203B41FA5}">
                      <a16:colId xmlns:a16="http://schemas.microsoft.com/office/drawing/2014/main" val="20007"/>
                    </a:ext>
                  </a:extLst>
                </a:gridCol>
              </a:tblGrid>
              <a:tr h="321089">
                <a:tc>
                  <a:txBody>
                    <a:bodyPr/>
                    <a:lstStyle/>
                    <a:p>
                      <a:pPr marL="0" marR="0">
                        <a:lnSpc>
                          <a:spcPct val="100000"/>
                        </a:lnSpc>
                        <a:spcBef>
                          <a:spcPts val="0"/>
                        </a:spcBef>
                        <a:spcAft>
                          <a:spcPts val="0"/>
                        </a:spcAft>
                      </a:pPr>
                      <a:endParaRPr lang="en-US" sz="1400" b="1">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Proposed-E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Unified-E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TimeMF-E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TimePop-E</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Proposed-N</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Unified-N</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TimePop-N</a:t>
                      </a:r>
                    </a:p>
                  </a:txBody>
                  <a:tcPr marL="7620" marR="7620" marT="7620" marB="0" anchor="ctr">
                    <a:solidFill>
                      <a:schemeClr val="bg1">
                        <a:lumMod val="85000"/>
                      </a:schemeClr>
                    </a:solidFill>
                  </a:tcPr>
                </a:tc>
                <a:extLst>
                  <a:ext uri="{0D108BD9-81ED-4DB2-BD59-A6C34878D82A}">
                    <a16:rowId xmlns:a16="http://schemas.microsoft.com/office/drawing/2014/main" val="10000"/>
                  </a:ext>
                </a:extLst>
              </a:tr>
              <a:tr h="331992">
                <a:tc>
                  <a:txBody>
                    <a:bodyPr/>
                    <a:lstStyle/>
                    <a:p>
                      <a:pPr marL="0" marR="0">
                        <a:lnSpc>
                          <a:spcPct val="100000"/>
                        </a:lnSpc>
                        <a:spcBef>
                          <a:spcPts val="0"/>
                        </a:spcBef>
                        <a:spcAft>
                          <a:spcPts val="0"/>
                        </a:spcAft>
                      </a:pPr>
                      <a:r>
                        <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5</a:t>
                      </a: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0.0228</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0.0214</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0.0158</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0.0088</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0.0215</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0.0194</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0.0078</a:t>
                      </a:r>
                    </a:p>
                  </a:txBody>
                  <a:tcPr marL="7620" marR="7620" marT="7620" marB="0" anchor="ctr">
                    <a:solidFill>
                      <a:schemeClr val="bg1">
                        <a:lumMod val="85000"/>
                      </a:schemeClr>
                    </a:solidFill>
                  </a:tcPr>
                </a:tc>
                <a:extLst>
                  <a:ext uri="{0D108BD9-81ED-4DB2-BD59-A6C34878D82A}">
                    <a16:rowId xmlns:a16="http://schemas.microsoft.com/office/drawing/2014/main" val="10001"/>
                  </a:ext>
                </a:extLst>
              </a:tr>
              <a:tr h="331992">
                <a:tc>
                  <a:txBody>
                    <a:bodyPr/>
                    <a:lstStyle/>
                    <a:p>
                      <a:pPr marL="0" marR="0">
                        <a:lnSpc>
                          <a:spcPct val="100000"/>
                        </a:lnSpc>
                        <a:spcBef>
                          <a:spcPts val="0"/>
                        </a:spcBef>
                        <a:spcAft>
                          <a:spcPts val="0"/>
                        </a:spcAft>
                      </a:pPr>
                      <a:r>
                        <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10</a:t>
                      </a: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0.0202</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0.0184</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0.0149</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0.0074</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0.0182</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0.0159</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0.0071</a:t>
                      </a:r>
                    </a:p>
                  </a:txBody>
                  <a:tcPr marL="7620" marR="7620" marT="7620" marB="0" anchor="ctr">
                    <a:solidFill>
                      <a:schemeClr val="bg1">
                        <a:lumMod val="85000"/>
                      </a:schemeClr>
                    </a:solidFill>
                  </a:tcPr>
                </a:tc>
                <a:extLst>
                  <a:ext uri="{0D108BD9-81ED-4DB2-BD59-A6C34878D82A}">
                    <a16:rowId xmlns:a16="http://schemas.microsoft.com/office/drawing/2014/main" val="10002"/>
                  </a:ext>
                </a:extLst>
              </a:tr>
              <a:tr h="331992">
                <a:tc>
                  <a:txBody>
                    <a:bodyPr/>
                    <a:lstStyle/>
                    <a:p>
                      <a:pPr marL="0" marR="0">
                        <a:lnSpc>
                          <a:spcPct val="100000"/>
                        </a:lnSpc>
                        <a:spcBef>
                          <a:spcPts val="0"/>
                        </a:spcBef>
                        <a:spcAft>
                          <a:spcPts val="0"/>
                        </a:spcAft>
                      </a:pPr>
                      <a:r>
                        <a:rPr lang="en-US" sz="1400">
                          <a:solidFill>
                            <a:schemeClr val="tx1"/>
                          </a:solidFill>
                          <a:effectLst/>
                          <a:latin typeface="Georgia" pitchFamily="18" charset="0"/>
                          <a:ea typeface="+mn-ea"/>
                          <a:cs typeface="+mn-cs"/>
                        </a:rPr>
                        <a:t>15</a:t>
                      </a:r>
                      <a:endPar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0.0183</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0.0171</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0.0121</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0.0069</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0.0158</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0.0139</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0.0058</a:t>
                      </a:r>
                    </a:p>
                  </a:txBody>
                  <a:tcPr marL="7620" marR="7620" marT="7620" marB="0" anchor="ctr">
                    <a:solidFill>
                      <a:schemeClr val="bg1">
                        <a:lumMod val="85000"/>
                      </a:schemeClr>
                    </a:solidFill>
                  </a:tcPr>
                </a:tc>
                <a:extLst>
                  <a:ext uri="{0D108BD9-81ED-4DB2-BD59-A6C34878D82A}">
                    <a16:rowId xmlns:a16="http://schemas.microsoft.com/office/drawing/2014/main" val="10003"/>
                  </a:ext>
                </a:extLst>
              </a:tr>
              <a:tr h="331992">
                <a:tc>
                  <a:txBody>
                    <a:bodyPr/>
                    <a:lstStyle/>
                    <a:p>
                      <a:pPr marL="0" marR="0">
                        <a:lnSpc>
                          <a:spcPct val="100000"/>
                        </a:lnSpc>
                        <a:spcBef>
                          <a:spcPts val="0"/>
                        </a:spcBef>
                        <a:spcAft>
                          <a:spcPts val="0"/>
                        </a:spcAft>
                      </a:pPr>
                      <a:r>
                        <a:rPr lang="en-US" sz="140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20</a:t>
                      </a:r>
                    </a:p>
                  </a:txBody>
                  <a:tcPr marL="57019" marR="57019" marT="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0.0167</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0.0151</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0.0109</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0.0063</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0.0137</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0.0124</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0.0053</a:t>
                      </a:r>
                    </a:p>
                  </a:txBody>
                  <a:tcPr marL="7620" marR="7620" marT="7620" marB="0" anchor="ctr">
                    <a:solidFill>
                      <a:schemeClr val="bg1">
                        <a:lumMod val="8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298468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50502" y="1371604"/>
                <a:ext cx="8286078" cy="5005445"/>
              </a:xfrm>
            </p:spPr>
            <p:txBody>
              <a:bodyPr/>
              <a:lstStyle/>
              <a:p>
                <a:pPr marL="457200" indent="-457200">
                  <a:spcBef>
                    <a:spcPts val="600"/>
                  </a:spcBef>
                  <a:buFont typeface="Arial" pitchFamily="34" charset="0"/>
                  <a:buChar char="•"/>
                </a:pPr>
                <a:r>
                  <a:rPr lang="en-AU" sz="2000" b="0">
                    <a:solidFill>
                      <a:schemeClr val="tx1"/>
                    </a:solidFill>
                    <a:latin typeface="Georgia" pitchFamily="18" charset="0"/>
                  </a:rPr>
                  <a:t>Recommending similar items result in high accuracy, but are less useful and interesting.</a:t>
                </a:r>
                <a:endParaRPr lang="en-US" sz="2000" b="0">
                  <a:solidFill>
                    <a:schemeClr val="tx1"/>
                  </a:solidFill>
                  <a:latin typeface="Georgia" pitchFamily="18" charset="0"/>
                </a:endParaRPr>
              </a:p>
              <a:p>
                <a:pPr marL="457200" indent="-457200">
                  <a:spcBef>
                    <a:spcPts val="600"/>
                  </a:spcBef>
                  <a:buFont typeface="Arial" pitchFamily="34" charset="0"/>
                  <a:buChar char="•"/>
                </a:pPr>
                <a:endParaRPr lang="en-AU" sz="1800" i="0" kern="1200">
                  <a:solidFill>
                    <a:srgbClr val="000000"/>
                  </a:solidFill>
                  <a:latin typeface="Georgia" pitchFamily="18" charset="0"/>
                  <a:ea typeface="Cambria Math"/>
                  <a:cs typeface="+mn-cs"/>
                </a:endParaRPr>
              </a:p>
              <a:p>
                <a:pPr marL="457200" indent="-457200">
                  <a:spcBef>
                    <a:spcPts val="600"/>
                  </a:spcBef>
                  <a:buFont typeface="Arial" pitchFamily="34" charset="0"/>
                  <a:buChar char="•"/>
                </a:pPr>
                <a:endParaRPr lang="en-AU" sz="1800" kern="1200">
                  <a:solidFill>
                    <a:srgbClr val="000000"/>
                  </a:solidFill>
                  <a:latin typeface="Georgia" pitchFamily="18" charset="0"/>
                  <a:ea typeface="Cambria Math"/>
                </a:endParaRPr>
              </a:p>
              <a:p>
                <a:pPr marL="457200" indent="-457200">
                  <a:spcBef>
                    <a:spcPts val="600"/>
                  </a:spcBef>
                  <a:buFont typeface="Arial" pitchFamily="34" charset="0"/>
                  <a:buChar char="•"/>
                </a:pPr>
                <a:endParaRPr lang="en-AU" sz="1800" kern="1200">
                  <a:solidFill>
                    <a:srgbClr val="000000"/>
                  </a:solidFill>
                  <a:latin typeface="Georgia" pitchFamily="18" charset="0"/>
                  <a:ea typeface="Cambria Math"/>
                </a:endParaRPr>
              </a:p>
              <a:p>
                <a:pPr>
                  <a:spcBef>
                    <a:spcPts val="600"/>
                  </a:spcBef>
                </a:pPr>
                <a:r>
                  <a:rPr lang="en-AU" sz="1800" kern="1200">
                    <a:solidFill>
                      <a:srgbClr val="000000"/>
                    </a:solidFill>
                    <a:latin typeface="Georgia" pitchFamily="18" charset="0"/>
                    <a:ea typeface="Cambria Math"/>
                  </a:rPr>
                  <a:t>        </a:t>
                </a:r>
                <a:r>
                  <a:rPr lang="en-AU" sz="1800" b="0" i="0" kern="1200">
                    <a:solidFill>
                      <a:srgbClr val="000000"/>
                    </a:solidFill>
                    <a:latin typeface="Georgia" pitchFamily="18" charset="0"/>
                    <a:ea typeface="Cambria Math"/>
                    <a:cs typeface="+mn-cs"/>
                  </a:rPr>
                  <a:t>Where</a:t>
                </a:r>
                <a:r>
                  <a:rPr lang="en-AU" sz="1800" kern="1200">
                    <a:solidFill>
                      <a:srgbClr val="000000"/>
                    </a:solidFill>
                    <a:ea typeface="Cambria Math"/>
                    <a:cs typeface="+mn-cs"/>
                  </a:rPr>
                  <a:t>, </a:t>
                </a:r>
              </a:p>
              <a:p>
                <a:pPr marL="0" lvl="3" indent="0">
                  <a:spcBef>
                    <a:spcPts val="600"/>
                  </a:spcBef>
                </a:pPr>
                <a:r>
                  <a:rPr lang="en-AU" sz="1800" kern="1200">
                    <a:solidFill>
                      <a:srgbClr val="000000"/>
                    </a:solidFill>
                    <a:ea typeface="Cambria Math"/>
                  </a:rPr>
                  <a:t>	 </a:t>
                </a:r>
                <a14:m>
                  <m:oMath xmlns:m="http://schemas.openxmlformats.org/officeDocument/2006/math">
                    <m:r>
                      <a:rPr lang="en-AU" sz="1800" b="0" i="1" kern="1200" smtClean="0">
                        <a:solidFill>
                          <a:srgbClr val="000000"/>
                        </a:solidFill>
                        <a:latin typeface="Cambria Math"/>
                        <a:ea typeface="Cambria Math"/>
                      </a:rPr>
                      <m:t>𝑆</m:t>
                    </m:r>
                  </m:oMath>
                </a14:m>
                <a:r>
                  <a:rPr lang="en-US" sz="1800" i="0">
                    <a:solidFill>
                      <a:schemeClr val="tx1"/>
                    </a:solidFill>
                    <a:latin typeface="Georgia" panose="02040502050405020303" pitchFamily="18" charset="0"/>
                  </a:rPr>
                  <a:t>:</a:t>
                </a:r>
                <a:r>
                  <a:rPr lang="en-US" sz="1800">
                    <a:solidFill>
                      <a:schemeClr val="tx1"/>
                    </a:solidFill>
                    <a:latin typeface="Georgia" panose="02040502050405020303" pitchFamily="18" charset="0"/>
                  </a:rPr>
                  <a:t> </a:t>
                </a:r>
                <a:r>
                  <a:rPr lang="en-US" sz="1800" i="0">
                    <a:solidFill>
                      <a:schemeClr val="tx1"/>
                    </a:solidFill>
                    <a:latin typeface="Georgia" panose="02040502050405020303" pitchFamily="18" charset="0"/>
                  </a:rPr>
                  <a:t>No. of videos in the list.</a:t>
                </a:r>
              </a:p>
              <a:p>
                <a:pPr>
                  <a:spcBef>
                    <a:spcPts val="600"/>
                  </a:spcBef>
                </a:pPr>
                <a:r>
                  <a:rPr lang="en-AU" sz="1800" kern="1200">
                    <a:solidFill>
                      <a:srgbClr val="000000"/>
                    </a:solidFill>
                    <a:ea typeface="Cambria Math"/>
                  </a:rPr>
                  <a:t>	 </a:t>
                </a:r>
                <a14:m>
                  <m:oMath xmlns:m="http://schemas.openxmlformats.org/officeDocument/2006/math">
                    <m:r>
                      <a:rPr lang="en-AU" sz="1800" b="0" i="1" kern="1200" smtClean="0">
                        <a:solidFill>
                          <a:srgbClr val="000000"/>
                        </a:solidFill>
                        <a:latin typeface="Cambria Math"/>
                      </a:rPr>
                      <m:t>𝑠𝑖𝑚</m:t>
                    </m:r>
                    <m:d>
                      <m:dPr>
                        <m:ctrlPr>
                          <a:rPr lang="en-AU" sz="1800" b="0" i="1" kern="1200" smtClean="0">
                            <a:solidFill>
                              <a:srgbClr val="000000"/>
                            </a:solidFill>
                            <a:latin typeface="Cambria Math" panose="02040503050406030204" pitchFamily="18" charset="0"/>
                          </a:rPr>
                        </m:ctrlPr>
                      </m:dPr>
                      <m:e>
                        <m:sSub>
                          <m:sSubPr>
                            <m:ctrlPr>
                              <a:rPr lang="en-AU" sz="1800" b="0" i="1" kern="1200" smtClean="0">
                                <a:solidFill>
                                  <a:srgbClr val="000000"/>
                                </a:solidFill>
                                <a:latin typeface="Cambria Math" panose="02040503050406030204" pitchFamily="18" charset="0"/>
                              </a:rPr>
                            </m:ctrlPr>
                          </m:sSubPr>
                          <m:e>
                            <m:r>
                              <a:rPr lang="en-AU" sz="1800" b="0" i="1" kern="1200" smtClean="0">
                                <a:solidFill>
                                  <a:srgbClr val="000000"/>
                                </a:solidFill>
                                <a:latin typeface="Cambria Math"/>
                              </a:rPr>
                              <m:t>𝑣</m:t>
                            </m:r>
                          </m:e>
                          <m:sub>
                            <m:r>
                              <a:rPr lang="en-AU" sz="1800" b="0" i="1" kern="1200" smtClean="0">
                                <a:solidFill>
                                  <a:srgbClr val="000000"/>
                                </a:solidFill>
                                <a:latin typeface="Cambria Math"/>
                              </a:rPr>
                              <m:t>𝑖</m:t>
                            </m:r>
                          </m:sub>
                        </m:sSub>
                        <m:r>
                          <a:rPr lang="en-AU" sz="1800" b="0" i="1" kern="1200" smtClean="0">
                            <a:solidFill>
                              <a:srgbClr val="000000"/>
                            </a:solidFill>
                            <a:latin typeface="Cambria Math"/>
                          </a:rPr>
                          <m:t>,</m:t>
                        </m:r>
                        <m:sSub>
                          <m:sSubPr>
                            <m:ctrlPr>
                              <a:rPr lang="en-AU" sz="1800" b="0" i="1" kern="1200" smtClean="0">
                                <a:solidFill>
                                  <a:srgbClr val="000000"/>
                                </a:solidFill>
                                <a:latin typeface="Cambria Math" panose="02040503050406030204" pitchFamily="18" charset="0"/>
                              </a:rPr>
                            </m:ctrlPr>
                          </m:sSubPr>
                          <m:e>
                            <m:r>
                              <a:rPr lang="en-AU" sz="1800" b="0" i="1" kern="1200" smtClean="0">
                                <a:solidFill>
                                  <a:srgbClr val="000000"/>
                                </a:solidFill>
                                <a:latin typeface="Cambria Math"/>
                              </a:rPr>
                              <m:t>𝑣</m:t>
                            </m:r>
                          </m:e>
                          <m:sub>
                            <m:r>
                              <a:rPr lang="en-AU" sz="1800" b="0" i="1" kern="1200" smtClean="0">
                                <a:solidFill>
                                  <a:srgbClr val="000000"/>
                                </a:solidFill>
                                <a:latin typeface="Cambria Math"/>
                              </a:rPr>
                              <m:t>𝑗</m:t>
                            </m:r>
                          </m:sub>
                        </m:sSub>
                      </m:e>
                    </m:d>
                  </m:oMath>
                </a14:m>
                <a:r>
                  <a:rPr lang="en-AU" sz="1800" b="0" kern="1200">
                    <a:solidFill>
                      <a:srgbClr val="000000"/>
                    </a:solidFill>
                    <a:ea typeface="Cambria Math"/>
                    <a:cs typeface="+mn-cs"/>
                  </a:rPr>
                  <a:t>: </a:t>
                </a:r>
                <a:r>
                  <a:rPr lang="en-AU" sz="1800" b="0" kern="1200">
                    <a:solidFill>
                      <a:srgbClr val="000000"/>
                    </a:solidFill>
                    <a:latin typeface="Georgia" pitchFamily="18" charset="0"/>
                    <a:ea typeface="Cambria Math"/>
                  </a:rPr>
                  <a:t>Normalized similarity measure of </a:t>
                </a:r>
                <a14:m>
                  <m:oMath xmlns:m="http://schemas.openxmlformats.org/officeDocument/2006/math">
                    <m:sSub>
                      <m:sSubPr>
                        <m:ctrlPr>
                          <a:rPr lang="en-AU" sz="1800" b="0" i="1" kern="1200">
                            <a:solidFill>
                              <a:srgbClr val="000000"/>
                            </a:solidFill>
                            <a:latin typeface="Cambria Math" panose="02040503050406030204" pitchFamily="18" charset="0"/>
                          </a:rPr>
                        </m:ctrlPr>
                      </m:sSubPr>
                      <m:e>
                        <m:r>
                          <a:rPr lang="en-AU" sz="1800" b="0" i="1" kern="1200">
                            <a:solidFill>
                              <a:srgbClr val="000000"/>
                            </a:solidFill>
                            <a:latin typeface="Cambria Math"/>
                          </a:rPr>
                          <m:t>𝑣</m:t>
                        </m:r>
                      </m:e>
                      <m:sub>
                        <m:r>
                          <a:rPr lang="en-AU" sz="1800" b="0" i="1" kern="1200">
                            <a:solidFill>
                              <a:srgbClr val="000000"/>
                            </a:solidFill>
                            <a:latin typeface="Cambria Math"/>
                          </a:rPr>
                          <m:t>𝑖</m:t>
                        </m:r>
                      </m:sub>
                    </m:sSub>
                  </m:oMath>
                </a14:m>
                <a:r>
                  <a:rPr lang="en-AU" sz="1800" b="0" kern="1200">
                    <a:solidFill>
                      <a:srgbClr val="000000"/>
                    </a:solidFill>
                    <a:latin typeface="Georgia" pitchFamily="18" charset="0"/>
                    <a:ea typeface="Cambria Math"/>
                  </a:rPr>
                  <a:t> and </a:t>
                </a:r>
                <a14:m>
                  <m:oMath xmlns:m="http://schemas.openxmlformats.org/officeDocument/2006/math">
                    <m:sSub>
                      <m:sSubPr>
                        <m:ctrlPr>
                          <a:rPr lang="en-AU" sz="1800" b="0" i="1" kern="1200">
                            <a:solidFill>
                              <a:srgbClr val="000000"/>
                            </a:solidFill>
                            <a:latin typeface="Cambria Math" panose="02040503050406030204" pitchFamily="18" charset="0"/>
                          </a:rPr>
                        </m:ctrlPr>
                      </m:sSubPr>
                      <m:e>
                        <m:r>
                          <a:rPr lang="en-AU" sz="1800" b="0" i="1" kern="1200">
                            <a:solidFill>
                              <a:srgbClr val="000000"/>
                            </a:solidFill>
                            <a:latin typeface="Cambria Math"/>
                          </a:rPr>
                          <m:t>𝑣</m:t>
                        </m:r>
                      </m:e>
                      <m:sub>
                        <m:r>
                          <a:rPr lang="en-AU" sz="1800" b="0" i="1" kern="1200">
                            <a:solidFill>
                              <a:srgbClr val="000000"/>
                            </a:solidFill>
                            <a:latin typeface="Cambria Math"/>
                          </a:rPr>
                          <m:t>𝑗</m:t>
                        </m:r>
                      </m:sub>
                    </m:sSub>
                  </m:oMath>
                </a14:m>
                <a:r>
                  <a:rPr lang="en-AU" sz="1800" b="0" kern="1200">
                    <a:solidFill>
                      <a:srgbClr val="000000"/>
                    </a:solidFill>
                    <a:latin typeface="Georgia" pitchFamily="18" charset="0"/>
                    <a:ea typeface="Cambria Math"/>
                  </a:rPr>
                  <a:t>videos.</a:t>
                </a:r>
              </a:p>
              <a:p>
                <a:pPr>
                  <a:spcBef>
                    <a:spcPts val="600"/>
                  </a:spcBef>
                </a:pPr>
                <a:endParaRPr lang="en-AU" sz="2000" b="0">
                  <a:solidFill>
                    <a:schemeClr val="tx1"/>
                  </a:solidFill>
                  <a:latin typeface="Georgia" pitchFamily="18" charset="0"/>
                </a:endParaRPr>
              </a:p>
              <a:p>
                <a:pPr marL="457200" indent="-457200">
                  <a:spcBef>
                    <a:spcPts val="600"/>
                  </a:spcBef>
                  <a:buFont typeface="Arial" pitchFamily="34" charset="0"/>
                  <a:buChar char="•"/>
                </a:pPr>
                <a:r>
                  <a:rPr lang="en-AU" sz="2000" b="0">
                    <a:solidFill>
                      <a:schemeClr val="tx1"/>
                    </a:solidFill>
                    <a:latin typeface="Georgia" pitchFamily="18" charset="0"/>
                  </a:rPr>
                  <a:t>2.2% improvement compared to the Unified approach. </a:t>
                </a:r>
                <a:endParaRPr lang="en-US" sz="2000" b="0">
                  <a:solidFill>
                    <a:schemeClr val="tx1"/>
                  </a:solidFill>
                  <a:latin typeface="Georgia" pitchFamily="18" charset="0"/>
                </a:endParaRPr>
              </a:p>
              <a:p>
                <a:pPr marL="457200" indent="-457200">
                  <a:spcBef>
                    <a:spcPts val="600"/>
                  </a:spcBef>
                  <a:buFont typeface="Arial" pitchFamily="34" charset="0"/>
                  <a:buChar char="•"/>
                </a:pPr>
                <a:endParaRPr lang="en-US" sz="2400" b="0">
                  <a:solidFill>
                    <a:schemeClr val="tx1"/>
                  </a:solidFill>
                  <a:latin typeface="Georgia"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50502" y="1371604"/>
                <a:ext cx="8286078" cy="5005445"/>
              </a:xfrm>
              <a:blipFill>
                <a:blip r:embed="rId3"/>
                <a:stretch>
                  <a:fillRect l="-662" t="-853"/>
                </a:stretch>
              </a:blipFill>
            </p:spPr>
            <p:txBody>
              <a:bodyPr/>
              <a:lstStyle/>
              <a:p>
                <a:r>
                  <a:rPr lang="en-US">
                    <a:noFill/>
                  </a:rPr>
                  <a:t> </a:t>
                </a:r>
              </a:p>
            </p:txBody>
          </p:sp>
        </mc:Fallback>
      </mc:AlternateContent>
      <p:sp>
        <p:nvSpPr>
          <p:cNvPr id="4" name="Slide Number Placeholder 3"/>
          <p:cNvSpPr>
            <a:spLocks noGrp="1"/>
          </p:cNvSpPr>
          <p:nvPr>
            <p:ph type="sldNum" sz="quarter" idx="11"/>
          </p:nvPr>
        </p:nvSpPr>
        <p:spPr/>
        <p:txBody>
          <a:bodyPr/>
          <a:lstStyle/>
          <a:p>
            <a:fld id="{4FAB73BC-B049-4115-A692-8D63A059BFB8}" type="slidenum">
              <a:rPr lang="en-US" sz="1400" smtClean="0"/>
              <a:t>35</a:t>
            </a:fld>
            <a:endParaRPr lang="en-US" sz="1400"/>
          </a:p>
        </p:txBody>
      </p:sp>
      <mc:AlternateContent xmlns:mc="http://schemas.openxmlformats.org/markup-compatibility/2006" xmlns:a14="http://schemas.microsoft.com/office/drawing/2010/main">
        <mc:Choice Requires="a14">
          <p:sp>
            <p:nvSpPr>
              <p:cNvPr id="2" name="Rectangle 1"/>
              <p:cNvSpPr/>
              <p:nvPr/>
            </p:nvSpPr>
            <p:spPr>
              <a:xfrm>
                <a:off x="2101114" y="2215224"/>
                <a:ext cx="5129161" cy="799386"/>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en-AU" b="0" i="1" smtClean="0">
                          <a:latin typeface="Cambria Math"/>
                        </a:rPr>
                        <m:t>𝐷𝑖𝑣𝑒𝑟𝑠𝑖𝑡𝑦</m:t>
                      </m:r>
                      <m:d>
                        <m:dPr>
                          <m:ctrlPr>
                            <a:rPr lang="en-AU" b="0" i="1" smtClean="0">
                              <a:latin typeface="Cambria Math" panose="02040503050406030204" pitchFamily="18" charset="0"/>
                            </a:rPr>
                          </m:ctrlPr>
                        </m:dPr>
                        <m:e>
                          <m:sSubSup>
                            <m:sSubSupPr>
                              <m:ctrlPr>
                                <a:rPr lang="en-US" i="1" smtClean="0">
                                  <a:latin typeface="Cambria Math" panose="02040503050406030204" pitchFamily="18" charset="0"/>
                                </a:rPr>
                              </m:ctrlPr>
                            </m:sSubSupPr>
                            <m:e>
                              <m:r>
                                <a:rPr lang="en-AU" b="0" i="1" smtClean="0">
                                  <a:latin typeface="Cambria Math"/>
                                </a:rPr>
                                <m:t>𝑅𝑒𝑐</m:t>
                              </m:r>
                            </m:e>
                            <m:sub>
                              <m:r>
                                <a:rPr lang="en-AU" b="0" i="1" smtClean="0">
                                  <a:latin typeface="Cambria Math"/>
                                </a:rPr>
                                <m:t>𝑙</m:t>
                              </m:r>
                            </m:sub>
                            <m:sup/>
                          </m:sSubSup>
                        </m:e>
                      </m:d>
                      <m:r>
                        <a:rPr lang="en-AU" b="0" i="1" smtClean="0">
                          <a:latin typeface="Cambria Math"/>
                        </a:rPr>
                        <m:t>= </m:t>
                      </m:r>
                      <m:f>
                        <m:fPr>
                          <m:ctrlPr>
                            <a:rPr lang="en-AU" b="0" i="1" smtClean="0">
                              <a:latin typeface="Cambria Math" panose="02040503050406030204" pitchFamily="18" charset="0"/>
                            </a:rPr>
                          </m:ctrlPr>
                        </m:fPr>
                        <m:num>
                          <m:sSub>
                            <m:sSubPr>
                              <m:ctrlPr>
                                <a:rPr lang="en-AU" b="0" i="1" smtClean="0">
                                  <a:latin typeface="Cambria Math" panose="02040503050406030204" pitchFamily="18" charset="0"/>
                                </a:rPr>
                              </m:ctrlPr>
                            </m:sSubPr>
                            <m:e>
                              <m:r>
                                <m:rPr>
                                  <m:sty m:val="p"/>
                                </m:rPr>
                                <a:rPr lang="el-GR" b="0" i="1" smtClean="0">
                                  <a:latin typeface="Cambria Math"/>
                                  <a:ea typeface="Cambria Math"/>
                                </a:rPr>
                                <m:t>Σ</m:t>
                              </m:r>
                            </m:e>
                            <m:sub>
                              <m:sSub>
                                <m:sSubPr>
                                  <m:ctrlPr>
                                    <a:rPr lang="en-AU" b="0" i="1" smtClean="0">
                                      <a:latin typeface="Cambria Math" panose="02040503050406030204" pitchFamily="18" charset="0"/>
                                    </a:rPr>
                                  </m:ctrlPr>
                                </m:sSubPr>
                                <m:e>
                                  <m:r>
                                    <a:rPr lang="en-AU" b="0" i="1" smtClean="0">
                                      <a:latin typeface="Cambria Math"/>
                                    </a:rPr>
                                    <m:t>𝑣</m:t>
                                  </m:r>
                                </m:e>
                                <m:sub>
                                  <m:r>
                                    <a:rPr lang="en-AU" b="0" i="1" smtClean="0">
                                      <a:latin typeface="Cambria Math"/>
                                    </a:rPr>
                                    <m:t>𝑖</m:t>
                                  </m:r>
                                  <m:r>
                                    <a:rPr lang="en-AU" b="0" i="1" smtClean="0">
                                      <a:latin typeface="Cambria Math"/>
                                    </a:rPr>
                                    <m:t> ∈ </m:t>
                                  </m:r>
                                  <m:sSub>
                                    <m:sSubPr>
                                      <m:ctrlPr>
                                        <a:rPr lang="en-AU" b="0" i="1" smtClean="0">
                                          <a:latin typeface="Cambria Math" panose="02040503050406030204" pitchFamily="18" charset="0"/>
                                          <a:ea typeface="Cambria Math"/>
                                        </a:rPr>
                                      </m:ctrlPr>
                                    </m:sSubPr>
                                    <m:e>
                                      <m:r>
                                        <a:rPr lang="en-AU" b="0" i="1" smtClean="0">
                                          <a:latin typeface="Cambria Math"/>
                                          <a:ea typeface="Cambria Math"/>
                                        </a:rPr>
                                        <m:t>𝑅𝑒𝑐</m:t>
                                      </m:r>
                                    </m:e>
                                    <m:sub>
                                      <m:r>
                                        <a:rPr lang="en-AU" b="0" i="1" smtClean="0">
                                          <a:latin typeface="Cambria Math"/>
                                          <a:ea typeface="Cambria Math"/>
                                        </a:rPr>
                                        <m:t>𝑙</m:t>
                                      </m:r>
                                    </m:sub>
                                  </m:sSub>
                                  <m:r>
                                    <a:rPr lang="en-AU" b="0" i="1" smtClean="0">
                                      <a:latin typeface="Cambria Math"/>
                                      <a:ea typeface="Cambria Math"/>
                                    </a:rPr>
                                    <m:t>, </m:t>
                                  </m:r>
                                  <m:sSub>
                                    <m:sSubPr>
                                      <m:ctrlPr>
                                        <a:rPr lang="en-AU" b="0" i="1" smtClean="0">
                                          <a:latin typeface="Cambria Math" panose="02040503050406030204" pitchFamily="18" charset="0"/>
                                          <a:ea typeface="Cambria Math"/>
                                        </a:rPr>
                                      </m:ctrlPr>
                                    </m:sSubPr>
                                    <m:e>
                                      <m:r>
                                        <a:rPr lang="en-AU" b="0" i="1" smtClean="0">
                                          <a:latin typeface="Cambria Math"/>
                                          <a:ea typeface="Cambria Math"/>
                                        </a:rPr>
                                        <m:t>𝑣</m:t>
                                      </m:r>
                                    </m:e>
                                    <m:sub>
                                      <m:r>
                                        <a:rPr lang="en-AU" b="0" i="1" smtClean="0">
                                          <a:latin typeface="Cambria Math"/>
                                          <a:ea typeface="Cambria Math"/>
                                        </a:rPr>
                                        <m:t>𝑖</m:t>
                                      </m:r>
                                      <m:r>
                                        <a:rPr lang="en-AU" b="0" i="1" smtClean="0">
                                          <a:latin typeface="Cambria Math"/>
                                          <a:ea typeface="Cambria Math"/>
                                        </a:rPr>
                                        <m:t> ≠</m:t>
                                      </m:r>
                                    </m:sub>
                                  </m:sSub>
                                  <m:sSub>
                                    <m:sSubPr>
                                      <m:ctrlPr>
                                        <a:rPr lang="en-AU" b="0" i="1" smtClean="0">
                                          <a:latin typeface="Cambria Math" panose="02040503050406030204" pitchFamily="18" charset="0"/>
                                          <a:ea typeface="Cambria Math"/>
                                        </a:rPr>
                                      </m:ctrlPr>
                                    </m:sSubPr>
                                    <m:e>
                                      <m:r>
                                        <a:rPr lang="en-AU" b="0" i="1" smtClean="0">
                                          <a:latin typeface="Cambria Math"/>
                                          <a:ea typeface="Cambria Math"/>
                                        </a:rPr>
                                        <m:t>𝑣</m:t>
                                      </m:r>
                                    </m:e>
                                    <m:sub>
                                      <m:r>
                                        <a:rPr lang="en-AU" b="0" i="1" smtClean="0">
                                          <a:latin typeface="Cambria Math"/>
                                          <a:ea typeface="Cambria Math"/>
                                        </a:rPr>
                                        <m:t>𝑗</m:t>
                                      </m:r>
                                    </m:sub>
                                  </m:sSub>
                                </m:sub>
                              </m:sSub>
                            </m:sub>
                          </m:sSub>
                          <m:r>
                            <a:rPr lang="en-AU" b="0" i="1" smtClean="0">
                              <a:latin typeface="Cambria Math"/>
                            </a:rPr>
                            <m:t>(1 −</m:t>
                          </m:r>
                          <m:r>
                            <a:rPr lang="en-AU" b="0" i="1" smtClean="0">
                              <a:latin typeface="Cambria Math"/>
                            </a:rPr>
                            <m:t>𝑠𝑖𝑚</m:t>
                          </m:r>
                          <m:d>
                            <m:dPr>
                              <m:ctrlPr>
                                <a:rPr lang="en-AU" b="0" i="1" smtClean="0">
                                  <a:latin typeface="Cambria Math" panose="02040503050406030204" pitchFamily="18" charset="0"/>
                                </a:rPr>
                              </m:ctrlPr>
                            </m:dPr>
                            <m:e>
                              <m:sSub>
                                <m:sSubPr>
                                  <m:ctrlPr>
                                    <a:rPr lang="en-AU" b="0" i="1" smtClean="0">
                                      <a:latin typeface="Cambria Math" panose="02040503050406030204" pitchFamily="18" charset="0"/>
                                    </a:rPr>
                                  </m:ctrlPr>
                                </m:sSubPr>
                                <m:e>
                                  <m:r>
                                    <a:rPr lang="en-AU" b="0" i="1" smtClean="0">
                                      <a:latin typeface="Cambria Math"/>
                                    </a:rPr>
                                    <m:t>𝑣</m:t>
                                  </m:r>
                                </m:e>
                                <m:sub>
                                  <m:r>
                                    <a:rPr lang="en-AU" b="0" i="1" smtClean="0">
                                      <a:latin typeface="Cambria Math"/>
                                    </a:rPr>
                                    <m:t>𝑖</m:t>
                                  </m:r>
                                </m:sub>
                              </m:sSub>
                              <m:r>
                                <a:rPr lang="en-AU" b="0" i="1" smtClean="0">
                                  <a:latin typeface="Cambria Math"/>
                                </a:rPr>
                                <m:t>, </m:t>
                              </m:r>
                              <m:sSub>
                                <m:sSubPr>
                                  <m:ctrlPr>
                                    <a:rPr lang="en-AU" b="0" i="1" smtClean="0">
                                      <a:latin typeface="Cambria Math" panose="02040503050406030204" pitchFamily="18" charset="0"/>
                                    </a:rPr>
                                  </m:ctrlPr>
                                </m:sSubPr>
                                <m:e>
                                  <m:r>
                                    <a:rPr lang="en-AU" b="0" i="1" smtClean="0">
                                      <a:latin typeface="Cambria Math"/>
                                    </a:rPr>
                                    <m:t>𝑣</m:t>
                                  </m:r>
                                </m:e>
                                <m:sub>
                                  <m:r>
                                    <a:rPr lang="en-AU" b="0" i="1" smtClean="0">
                                      <a:latin typeface="Cambria Math"/>
                                    </a:rPr>
                                    <m:t>𝑗</m:t>
                                  </m:r>
                                </m:sub>
                              </m:sSub>
                            </m:e>
                          </m:d>
                          <m:r>
                            <a:rPr lang="en-AU" b="0" i="1" smtClean="0">
                              <a:latin typeface="Cambria Math"/>
                            </a:rPr>
                            <m:t>)</m:t>
                          </m:r>
                        </m:num>
                        <m:den>
                          <m:r>
                            <a:rPr lang="en-AU" b="0" i="1" smtClean="0">
                              <a:latin typeface="Cambria Math"/>
                            </a:rPr>
                            <m:t>𝑆</m:t>
                          </m:r>
                          <m:r>
                            <a:rPr lang="en-AU" b="0" i="1" smtClean="0">
                              <a:latin typeface="Cambria Math"/>
                            </a:rPr>
                            <m:t>/2(</m:t>
                          </m:r>
                          <m:r>
                            <a:rPr lang="en-AU" b="0" i="1" smtClean="0">
                              <a:latin typeface="Cambria Math"/>
                            </a:rPr>
                            <m:t>𝑠</m:t>
                          </m:r>
                          <m:r>
                            <a:rPr lang="en-AU" b="0" i="1" smtClean="0">
                              <a:latin typeface="Cambria Math"/>
                            </a:rPr>
                            <m:t>−1) </m:t>
                          </m:r>
                        </m:den>
                      </m:f>
                    </m:oMath>
                  </m:oMathPara>
                </a14:m>
                <a:endParaRPr lang="en-US"/>
              </a:p>
            </p:txBody>
          </p:sp>
        </mc:Choice>
        <mc:Fallback xmlns="">
          <p:sp>
            <p:nvSpPr>
              <p:cNvPr id="2" name="Rectangle 1"/>
              <p:cNvSpPr>
                <a:spLocks noRot="1" noChangeAspect="1" noMove="1" noResize="1" noEditPoints="1" noAdjustHandles="1" noChangeArrowheads="1" noChangeShapeType="1" noTextEdit="1"/>
              </p:cNvSpPr>
              <p:nvPr/>
            </p:nvSpPr>
            <p:spPr>
              <a:xfrm>
                <a:off x="2101114" y="2215224"/>
                <a:ext cx="5129161" cy="799386"/>
              </a:xfrm>
              <a:prstGeom prst="rect">
                <a:avLst/>
              </a:prstGeom>
              <a:blipFill>
                <a:blip r:embed="rId4"/>
                <a:stretch>
                  <a:fillRect/>
                </a:stretch>
              </a:blipFill>
            </p:spPr>
            <p:txBody>
              <a:bodyPr/>
              <a:lstStyle/>
              <a:p>
                <a:r>
                  <a:rPr lang="en-US">
                    <a:noFill/>
                  </a:rPr>
                  <a:t> </a:t>
                </a:r>
              </a:p>
            </p:txBody>
          </p:sp>
        </mc:Fallback>
      </mc:AlternateContent>
      <p:sp>
        <p:nvSpPr>
          <p:cNvPr id="28"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US">
                <a:solidFill>
                  <a:srgbClr val="002060"/>
                </a:solidFill>
                <a:latin typeface="Georgia" pitchFamily="18" charset="0"/>
              </a:rPr>
              <a:t>Diversity</a:t>
            </a:r>
          </a:p>
        </p:txBody>
      </p:sp>
      <p:graphicFrame>
        <p:nvGraphicFramePr>
          <p:cNvPr id="40" name="Table 39"/>
          <p:cNvGraphicFramePr>
            <a:graphicFrameLocks noGrp="1"/>
          </p:cNvGraphicFramePr>
          <p:nvPr>
            <p:extLst>
              <p:ext uri="{D42A27DB-BD31-4B8C-83A1-F6EECF244321}">
                <p14:modId xmlns:p14="http://schemas.microsoft.com/office/powerpoint/2010/main" val="3576001425"/>
              </p:ext>
            </p:extLst>
          </p:nvPr>
        </p:nvGraphicFramePr>
        <p:xfrm>
          <a:off x="1817586" y="5236845"/>
          <a:ext cx="5836089" cy="653081"/>
        </p:xfrm>
        <a:graphic>
          <a:graphicData uri="http://schemas.openxmlformats.org/drawingml/2006/table">
            <a:tbl>
              <a:tblPr firstRow="1" firstCol="1" bandRow="1">
                <a:tableStyleId>{5940675A-B579-460E-94D1-54222C63F5DA}</a:tableStyleId>
              </a:tblPr>
              <a:tblGrid>
                <a:gridCol w="1254045">
                  <a:extLst>
                    <a:ext uri="{9D8B030D-6E8A-4147-A177-3AD203B41FA5}">
                      <a16:colId xmlns:a16="http://schemas.microsoft.com/office/drawing/2014/main" val="20000"/>
                    </a:ext>
                  </a:extLst>
                </a:gridCol>
                <a:gridCol w="1043584">
                  <a:extLst>
                    <a:ext uri="{9D8B030D-6E8A-4147-A177-3AD203B41FA5}">
                      <a16:colId xmlns:a16="http://schemas.microsoft.com/office/drawing/2014/main" val="20001"/>
                    </a:ext>
                  </a:extLst>
                </a:gridCol>
                <a:gridCol w="1114425">
                  <a:extLst>
                    <a:ext uri="{9D8B030D-6E8A-4147-A177-3AD203B41FA5}">
                      <a16:colId xmlns:a16="http://schemas.microsoft.com/office/drawing/2014/main" val="20002"/>
                    </a:ext>
                  </a:extLst>
                </a:gridCol>
                <a:gridCol w="1200150">
                  <a:extLst>
                    <a:ext uri="{9D8B030D-6E8A-4147-A177-3AD203B41FA5}">
                      <a16:colId xmlns:a16="http://schemas.microsoft.com/office/drawing/2014/main" val="20003"/>
                    </a:ext>
                  </a:extLst>
                </a:gridCol>
                <a:gridCol w="1223885">
                  <a:extLst>
                    <a:ext uri="{9D8B030D-6E8A-4147-A177-3AD203B41FA5}">
                      <a16:colId xmlns:a16="http://schemas.microsoft.com/office/drawing/2014/main" val="20004"/>
                    </a:ext>
                  </a:extLst>
                </a:gridCol>
              </a:tblGrid>
              <a:tr h="321089">
                <a:tc>
                  <a:txBody>
                    <a:bodyPr/>
                    <a:lstStyle/>
                    <a:p>
                      <a:pPr algn="ctr" fontAlgn="ctr"/>
                      <a:endParaRPr lang="en-AU" sz="1400" b="1" i="0" u="none" strike="noStrike">
                        <a:solidFill>
                          <a:srgbClr val="000000"/>
                        </a:solidFill>
                        <a:effectLst/>
                        <a:latin typeface="Georgia" pitchFamily="18" charset="0"/>
                      </a:endParaRP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TimePop</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TimeMF</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Unified</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Proposed</a:t>
                      </a:r>
                    </a:p>
                  </a:txBody>
                  <a:tcPr marL="7620" marR="7620" marT="7620" marB="0" anchor="ctr">
                    <a:solidFill>
                      <a:schemeClr val="bg1">
                        <a:lumMod val="85000"/>
                      </a:schemeClr>
                    </a:solidFill>
                  </a:tcPr>
                </a:tc>
                <a:extLst>
                  <a:ext uri="{0D108BD9-81ED-4DB2-BD59-A6C34878D82A}">
                    <a16:rowId xmlns:a16="http://schemas.microsoft.com/office/drawing/2014/main" val="10000"/>
                  </a:ext>
                </a:extLst>
              </a:tr>
              <a:tr h="331992">
                <a:tc>
                  <a:txBody>
                    <a:bodyPr/>
                    <a:lstStyle/>
                    <a:p>
                      <a:pPr algn="ctr" fontAlgn="ctr"/>
                      <a:r>
                        <a:rPr lang="en-AU" sz="1400" b="1" i="0" u="none" strike="noStrike">
                          <a:solidFill>
                            <a:srgbClr val="000000"/>
                          </a:solidFill>
                          <a:effectLst/>
                          <a:latin typeface="Georgia" pitchFamily="18" charset="0"/>
                        </a:rPr>
                        <a:t>Diversity</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0.6823</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0.6686</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0.7265</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0.7423</a:t>
                      </a:r>
                    </a:p>
                  </a:txBody>
                  <a:tcPr marL="7620" marR="7620" marT="7620" marB="0" anchor="ctr">
                    <a:solidFill>
                      <a:schemeClr val="bg1">
                        <a:lumMod val="85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280546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50502" y="1371604"/>
                <a:ext cx="8286078" cy="5005445"/>
              </a:xfrm>
            </p:spPr>
            <p:txBody>
              <a:bodyPr/>
              <a:lstStyle/>
              <a:p>
                <a:pPr marL="457200" indent="-457200">
                  <a:spcBef>
                    <a:spcPts val="600"/>
                  </a:spcBef>
                  <a:buFont typeface="Arial" pitchFamily="34" charset="0"/>
                  <a:buChar char="•"/>
                </a:pPr>
                <a:r>
                  <a:rPr lang="en-AU" sz="2000" b="0">
                    <a:solidFill>
                      <a:schemeClr val="tx1"/>
                    </a:solidFill>
                    <a:latin typeface="Georgia" pitchFamily="18" charset="0"/>
                  </a:rPr>
                  <a:t>Extent of unfamiliarity between successfully recommended items.</a:t>
                </a:r>
                <a:endParaRPr lang="en-US" sz="2000" b="0">
                  <a:solidFill>
                    <a:schemeClr val="tx1"/>
                  </a:solidFill>
                  <a:latin typeface="Georgia" pitchFamily="18" charset="0"/>
                </a:endParaRPr>
              </a:p>
              <a:p>
                <a:pPr marL="457200" indent="-457200">
                  <a:spcBef>
                    <a:spcPts val="600"/>
                  </a:spcBef>
                  <a:buFont typeface="Arial" pitchFamily="34" charset="0"/>
                  <a:buChar char="•"/>
                </a:pPr>
                <a:endParaRPr lang="en-AU" sz="1800" i="0" kern="1200">
                  <a:solidFill>
                    <a:srgbClr val="000000"/>
                  </a:solidFill>
                  <a:latin typeface="Georgia" pitchFamily="18" charset="0"/>
                  <a:ea typeface="Cambria Math"/>
                  <a:cs typeface="+mn-cs"/>
                </a:endParaRPr>
              </a:p>
              <a:p>
                <a:pPr marL="457200" indent="-457200">
                  <a:spcBef>
                    <a:spcPts val="600"/>
                  </a:spcBef>
                  <a:buFont typeface="Arial" pitchFamily="34" charset="0"/>
                  <a:buChar char="•"/>
                </a:pPr>
                <a:endParaRPr lang="en-AU" sz="1800" kern="1200">
                  <a:solidFill>
                    <a:srgbClr val="000000"/>
                  </a:solidFill>
                  <a:latin typeface="Georgia" pitchFamily="18" charset="0"/>
                  <a:ea typeface="Cambria Math"/>
                </a:endParaRPr>
              </a:p>
              <a:p>
                <a:pPr>
                  <a:spcBef>
                    <a:spcPts val="600"/>
                  </a:spcBef>
                </a:pPr>
                <a:r>
                  <a:rPr lang="en-AU" sz="1800" kern="1200">
                    <a:solidFill>
                      <a:srgbClr val="000000"/>
                    </a:solidFill>
                    <a:latin typeface="Georgia" pitchFamily="18" charset="0"/>
                    <a:ea typeface="Cambria Math"/>
                  </a:rPr>
                  <a:t>        </a:t>
                </a:r>
              </a:p>
              <a:p>
                <a:pPr>
                  <a:spcBef>
                    <a:spcPts val="600"/>
                  </a:spcBef>
                </a:pPr>
                <a:r>
                  <a:rPr lang="en-AU" sz="1800" b="0" kern="1200">
                    <a:solidFill>
                      <a:srgbClr val="000000"/>
                    </a:solidFill>
                    <a:latin typeface="Georgia" pitchFamily="18" charset="0"/>
                    <a:ea typeface="Cambria Math"/>
                  </a:rPr>
                  <a:t>         </a:t>
                </a:r>
                <a:r>
                  <a:rPr lang="en-AU" sz="1800" b="0" i="0" kern="1200">
                    <a:solidFill>
                      <a:srgbClr val="000000"/>
                    </a:solidFill>
                    <a:latin typeface="Georgia" pitchFamily="18" charset="0"/>
                    <a:ea typeface="Cambria Math"/>
                    <a:cs typeface="+mn-cs"/>
                  </a:rPr>
                  <a:t>Where</a:t>
                </a:r>
                <a:r>
                  <a:rPr lang="en-AU" sz="1800" kern="1200">
                    <a:solidFill>
                      <a:srgbClr val="000000"/>
                    </a:solidFill>
                    <a:ea typeface="Cambria Math"/>
                    <a:cs typeface="+mn-cs"/>
                  </a:rPr>
                  <a:t>, </a:t>
                </a:r>
              </a:p>
              <a:p>
                <a:pPr>
                  <a:spcBef>
                    <a:spcPts val="600"/>
                  </a:spcBef>
                </a:pPr>
                <a:r>
                  <a:rPr lang="en-AU" sz="1800" kern="1200">
                    <a:solidFill>
                      <a:srgbClr val="000000"/>
                    </a:solidFill>
                    <a:ea typeface="Cambria Math"/>
                  </a:rPr>
                  <a:t>	 </a:t>
                </a:r>
                <a14:m>
                  <m:oMath xmlns:m="http://schemas.openxmlformats.org/officeDocument/2006/math">
                    <m:sSub>
                      <m:sSubPr>
                        <m:ctrlPr>
                          <a:rPr lang="en-AU" sz="1800" b="0" i="1" kern="1200">
                            <a:solidFill>
                              <a:srgbClr val="000000"/>
                            </a:solidFill>
                            <a:latin typeface="Cambria Math" panose="02040503050406030204" pitchFamily="18" charset="0"/>
                          </a:rPr>
                        </m:ctrlPr>
                      </m:sSubPr>
                      <m:e>
                        <m:r>
                          <a:rPr lang="en-AU" sz="1800" b="0" i="1" kern="1200">
                            <a:solidFill>
                              <a:srgbClr val="000000"/>
                            </a:solidFill>
                            <a:latin typeface="Cambria Math"/>
                          </a:rPr>
                          <m:t>𝑅𝑒𝑐</m:t>
                        </m:r>
                      </m:e>
                      <m:sub>
                        <m:r>
                          <a:rPr lang="en-AU" sz="1800" b="0" i="1" kern="1200">
                            <a:solidFill>
                              <a:srgbClr val="000000"/>
                            </a:solidFill>
                            <a:latin typeface="Cambria Math"/>
                          </a:rPr>
                          <m:t>𝑙</m:t>
                        </m:r>
                      </m:sub>
                    </m:sSub>
                  </m:oMath>
                </a14:m>
                <a:r>
                  <a:rPr lang="en-AU" sz="1800" b="0" kern="1200">
                    <a:solidFill>
                      <a:srgbClr val="000000"/>
                    </a:solidFill>
                    <a:ea typeface="Cambria Math"/>
                    <a:cs typeface="+mn-cs"/>
                  </a:rPr>
                  <a:t>: </a:t>
                </a:r>
                <a:r>
                  <a:rPr lang="en-AU" sz="1800" b="0" kern="1200">
                    <a:solidFill>
                      <a:srgbClr val="000000"/>
                    </a:solidFill>
                    <a:latin typeface="Georgia" pitchFamily="18" charset="0"/>
                    <a:ea typeface="Cambria Math"/>
                  </a:rPr>
                  <a:t>Recommended  video list.</a:t>
                </a:r>
              </a:p>
              <a:p>
                <a:pPr marL="982800" lvl="3" indent="0">
                  <a:spcBef>
                    <a:spcPts val="600"/>
                  </a:spcBef>
                </a:pPr>
                <a14:m>
                  <m:oMath xmlns:m="http://schemas.openxmlformats.org/officeDocument/2006/math">
                    <m:sSub>
                      <m:sSubPr>
                        <m:ctrlPr>
                          <a:rPr lang="en-AU" sz="1800" i="1" kern="1200">
                            <a:solidFill>
                              <a:srgbClr val="000000"/>
                            </a:solidFill>
                            <a:latin typeface="Cambria Math" panose="02040503050406030204" pitchFamily="18" charset="0"/>
                            <a:ea typeface="Cambria Math"/>
                            <a:cs typeface="+mn-cs"/>
                          </a:rPr>
                        </m:ctrlPr>
                      </m:sSubPr>
                      <m:e>
                        <m:r>
                          <a:rPr lang="en-AU" sz="1800" kern="1200">
                            <a:solidFill>
                              <a:srgbClr val="000000"/>
                            </a:solidFill>
                            <a:latin typeface="Cambria Math"/>
                            <a:ea typeface="Cambria Math"/>
                            <a:cs typeface="+mn-cs"/>
                          </a:rPr>
                          <m:t>𝑇𝑒𝑠</m:t>
                        </m:r>
                      </m:e>
                      <m:sub>
                        <m:r>
                          <a:rPr lang="en-AU" sz="1800" kern="1200">
                            <a:solidFill>
                              <a:srgbClr val="000000"/>
                            </a:solidFill>
                            <a:latin typeface="Cambria Math"/>
                            <a:ea typeface="Cambria Math"/>
                            <a:cs typeface="+mn-cs"/>
                          </a:rPr>
                          <m:t>𝑙</m:t>
                        </m:r>
                      </m:sub>
                    </m:sSub>
                  </m:oMath>
                </a14:m>
                <a:r>
                  <a:rPr lang="en-US" sz="1800" i="0">
                    <a:solidFill>
                      <a:schemeClr val="tx1"/>
                    </a:solidFill>
                    <a:latin typeface="Georgia" panose="02040502050405020303" pitchFamily="18" charset="0"/>
                  </a:rPr>
                  <a:t>:</a:t>
                </a:r>
                <a:r>
                  <a:rPr lang="en-US" sz="1800">
                    <a:solidFill>
                      <a:schemeClr val="tx1"/>
                    </a:solidFill>
                    <a:latin typeface="Georgia" panose="02040502050405020303" pitchFamily="18" charset="0"/>
                  </a:rPr>
                  <a:t> </a:t>
                </a:r>
                <a:r>
                  <a:rPr lang="en-US" sz="1800" i="0">
                    <a:solidFill>
                      <a:schemeClr val="tx1"/>
                    </a:solidFill>
                    <a:latin typeface="Georgia" panose="02040502050405020303" pitchFamily="18" charset="0"/>
                  </a:rPr>
                  <a:t>Set of training set videos.</a:t>
                </a:r>
              </a:p>
              <a:p>
                <a:pPr marL="982800" lvl="3" indent="0">
                  <a:spcBef>
                    <a:spcPts val="600"/>
                  </a:spcBef>
                </a:pPr>
                <a14:m>
                  <m:oMath xmlns:m="http://schemas.openxmlformats.org/officeDocument/2006/math">
                    <m:sSub>
                      <m:sSubPr>
                        <m:ctrlPr>
                          <a:rPr lang="en-AU" sz="1800" i="1" smtClean="0">
                            <a:solidFill>
                              <a:schemeClr val="tx1"/>
                            </a:solidFill>
                            <a:latin typeface="Cambria Math" panose="02040503050406030204" pitchFamily="18" charset="0"/>
                            <a:ea typeface="Cambria Math"/>
                          </a:rPr>
                        </m:ctrlPr>
                      </m:sSubPr>
                      <m:e>
                        <m:r>
                          <a:rPr lang="en-AU" sz="1800">
                            <a:solidFill>
                              <a:schemeClr val="tx1"/>
                            </a:solidFill>
                            <a:latin typeface="Cambria Math"/>
                            <a:ea typeface="Cambria Math"/>
                          </a:rPr>
                          <m:t>𝑇</m:t>
                        </m:r>
                        <m:r>
                          <a:rPr lang="en-AU" sz="1800" b="0" i="1" smtClean="0">
                            <a:solidFill>
                              <a:schemeClr val="tx1"/>
                            </a:solidFill>
                            <a:latin typeface="Cambria Math"/>
                            <a:ea typeface="Cambria Math"/>
                          </a:rPr>
                          <m:t>𝑟𝑎</m:t>
                        </m:r>
                      </m:e>
                      <m:sub>
                        <m:r>
                          <a:rPr lang="en-AU" sz="1800">
                            <a:solidFill>
                              <a:schemeClr val="tx1"/>
                            </a:solidFill>
                            <a:latin typeface="Cambria Math"/>
                            <a:ea typeface="Cambria Math"/>
                          </a:rPr>
                          <m:t>𝑙</m:t>
                        </m:r>
                      </m:sub>
                    </m:sSub>
                    <m:r>
                      <a:rPr lang="en-AU" sz="1800" b="0" i="1" smtClean="0">
                        <a:solidFill>
                          <a:schemeClr val="tx1"/>
                        </a:solidFill>
                        <a:latin typeface="Cambria Math"/>
                        <a:ea typeface="Cambria Math"/>
                      </a:rPr>
                      <m:t>:</m:t>
                    </m:r>
                  </m:oMath>
                </a14:m>
                <a:r>
                  <a:rPr lang="en-US" sz="1800">
                    <a:solidFill>
                      <a:schemeClr val="tx1"/>
                    </a:solidFill>
                    <a:latin typeface="Georgia" panose="02040502050405020303" pitchFamily="18" charset="0"/>
                  </a:rPr>
                  <a:t> </a:t>
                </a:r>
                <a:r>
                  <a:rPr lang="en-US" sz="1800" i="0">
                    <a:solidFill>
                      <a:schemeClr val="tx1"/>
                    </a:solidFill>
                    <a:latin typeface="Georgia" panose="02040502050405020303" pitchFamily="18" charset="0"/>
                  </a:rPr>
                  <a:t>Set of testing set vides.</a:t>
                </a:r>
                <a:endParaRPr lang="en-US" sz="2400" b="0" i="0">
                  <a:solidFill>
                    <a:schemeClr val="tx1"/>
                  </a:solidFill>
                  <a:latin typeface="Georgia" pitchFamily="18" charset="0"/>
                </a:endParaRPr>
              </a:p>
              <a:p>
                <a:pPr>
                  <a:spcBef>
                    <a:spcPts val="600"/>
                  </a:spcBef>
                </a:pPr>
                <a:endParaRPr lang="en-AU" sz="2000" b="0">
                  <a:solidFill>
                    <a:schemeClr val="tx1"/>
                  </a:solidFill>
                  <a:latin typeface="Georgia" pitchFamily="18" charset="0"/>
                </a:endParaRPr>
              </a:p>
              <a:p>
                <a:pPr marL="457200" indent="-457200">
                  <a:spcBef>
                    <a:spcPts val="600"/>
                  </a:spcBef>
                  <a:buFont typeface="Arial" pitchFamily="34" charset="0"/>
                  <a:buChar char="•"/>
                </a:pPr>
                <a:r>
                  <a:rPr lang="en-AU" sz="2000" b="0">
                    <a:solidFill>
                      <a:schemeClr val="tx1"/>
                    </a:solidFill>
                    <a:latin typeface="Georgia" pitchFamily="18" charset="0"/>
                  </a:rPr>
                  <a:t>10.5% improvement compared to the Unified approach. </a:t>
                </a:r>
                <a:endParaRPr lang="en-US" sz="2000" b="0">
                  <a:solidFill>
                    <a:schemeClr val="tx1"/>
                  </a:solidFill>
                  <a:latin typeface="Georgia" pitchFamily="18" charset="0"/>
                </a:endParaRPr>
              </a:p>
              <a:p>
                <a:pPr marL="457200" indent="-457200">
                  <a:spcBef>
                    <a:spcPts val="600"/>
                  </a:spcBef>
                  <a:buFont typeface="Arial" pitchFamily="34" charset="0"/>
                  <a:buChar char="•"/>
                </a:pPr>
                <a:endParaRPr lang="en-US" sz="2400" b="0">
                  <a:solidFill>
                    <a:schemeClr val="tx1"/>
                  </a:solidFill>
                  <a:latin typeface="Georgia"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50502" y="1371604"/>
                <a:ext cx="8286078" cy="5005445"/>
              </a:xfrm>
              <a:blipFill>
                <a:blip r:embed="rId3"/>
                <a:stretch>
                  <a:fillRect l="-662" t="-853"/>
                </a:stretch>
              </a:blipFill>
            </p:spPr>
            <p:txBody>
              <a:bodyPr/>
              <a:lstStyle/>
              <a:p>
                <a:r>
                  <a:rPr lang="en-US">
                    <a:noFill/>
                  </a:rPr>
                  <a:t> </a:t>
                </a:r>
              </a:p>
            </p:txBody>
          </p:sp>
        </mc:Fallback>
      </mc:AlternateContent>
      <p:sp>
        <p:nvSpPr>
          <p:cNvPr id="4" name="Slide Number Placeholder 3"/>
          <p:cNvSpPr>
            <a:spLocks noGrp="1"/>
          </p:cNvSpPr>
          <p:nvPr>
            <p:ph type="sldNum" sz="quarter" idx="11"/>
          </p:nvPr>
        </p:nvSpPr>
        <p:spPr/>
        <p:txBody>
          <a:bodyPr/>
          <a:lstStyle/>
          <a:p>
            <a:fld id="{4FAB73BC-B049-4115-A692-8D63A059BFB8}" type="slidenum">
              <a:rPr lang="en-US" sz="1400" smtClean="0"/>
              <a:t>36</a:t>
            </a:fld>
            <a:endParaRPr lang="en-US" sz="1400"/>
          </a:p>
        </p:txBody>
      </p:sp>
      <mc:AlternateContent xmlns:mc="http://schemas.openxmlformats.org/markup-compatibility/2006" xmlns:a14="http://schemas.microsoft.com/office/drawing/2010/main">
        <mc:Choice Requires="a14">
          <p:sp>
            <p:nvSpPr>
              <p:cNvPr id="2" name="Rectangle 1"/>
              <p:cNvSpPr/>
              <p:nvPr/>
            </p:nvSpPr>
            <p:spPr>
              <a:xfrm>
                <a:off x="2101114" y="2083144"/>
                <a:ext cx="5147115" cy="665118"/>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en-AU" b="0" i="1" smtClean="0">
                          <a:latin typeface="Cambria Math"/>
                        </a:rPr>
                        <m:t>𝑁𝑜𝑣𝑒𝑙𝑡𝑦</m:t>
                      </m:r>
                      <m:d>
                        <m:dPr>
                          <m:ctrlPr>
                            <a:rPr lang="en-AU" b="0" i="1" smtClean="0">
                              <a:latin typeface="Cambria Math" panose="02040503050406030204" pitchFamily="18" charset="0"/>
                            </a:rPr>
                          </m:ctrlPr>
                        </m:dPr>
                        <m:e>
                          <m:sSubSup>
                            <m:sSubSupPr>
                              <m:ctrlPr>
                                <a:rPr lang="en-US" i="1" smtClean="0">
                                  <a:latin typeface="Cambria Math" panose="02040503050406030204" pitchFamily="18" charset="0"/>
                                </a:rPr>
                              </m:ctrlPr>
                            </m:sSubSupPr>
                            <m:e>
                              <m:r>
                                <a:rPr lang="en-AU" b="0" i="1" smtClean="0">
                                  <a:latin typeface="Cambria Math"/>
                                </a:rPr>
                                <m:t>𝑅𝑒𝑐</m:t>
                              </m:r>
                            </m:e>
                            <m:sub>
                              <m:r>
                                <a:rPr lang="en-AU" b="0" i="1" smtClean="0">
                                  <a:latin typeface="Cambria Math"/>
                                </a:rPr>
                                <m:t>𝑙</m:t>
                              </m:r>
                            </m:sub>
                            <m:sup/>
                          </m:sSubSup>
                        </m:e>
                      </m:d>
                      <m:r>
                        <a:rPr lang="en-AU" b="0" i="1" smtClean="0">
                          <a:latin typeface="Cambria Math"/>
                        </a:rPr>
                        <m:t>= </m:t>
                      </m:r>
                      <m:f>
                        <m:fPr>
                          <m:ctrlPr>
                            <a:rPr lang="en-AU" b="0" i="1" smtClean="0">
                              <a:latin typeface="Cambria Math" panose="02040503050406030204" pitchFamily="18" charset="0"/>
                            </a:rPr>
                          </m:ctrlPr>
                        </m:fPr>
                        <m:num>
                          <m:r>
                            <a:rPr lang="en-AU" b="0" i="1" smtClean="0">
                              <a:latin typeface="Cambria Math"/>
                            </a:rPr>
                            <m:t>|</m:t>
                          </m:r>
                          <m:sSub>
                            <m:sSubPr>
                              <m:ctrlPr>
                                <a:rPr lang="en-AU" b="0" i="1" smtClean="0">
                                  <a:latin typeface="Cambria Math" panose="02040503050406030204" pitchFamily="18" charset="0"/>
                                </a:rPr>
                              </m:ctrlPr>
                            </m:sSubPr>
                            <m:e>
                              <m:r>
                                <a:rPr lang="en-AU" b="0" i="1" smtClean="0">
                                  <a:latin typeface="Cambria Math"/>
                                </a:rPr>
                                <m:t>𝑅𝑒𝑐</m:t>
                              </m:r>
                            </m:e>
                            <m:sub>
                              <m:r>
                                <a:rPr lang="en-AU" b="0" i="1" smtClean="0">
                                  <a:latin typeface="Cambria Math"/>
                                </a:rPr>
                                <m:t>𝑙</m:t>
                              </m:r>
                            </m:sub>
                          </m:sSub>
                          <m:r>
                            <a:rPr lang="en-AU" b="0" i="1" smtClean="0">
                              <a:latin typeface="Cambria Math"/>
                            </a:rPr>
                            <m:t> </m:t>
                          </m:r>
                          <m:r>
                            <a:rPr lang="en-AU" b="0" i="1" smtClean="0">
                              <a:latin typeface="Cambria Math"/>
                              <a:ea typeface="Cambria Math"/>
                            </a:rPr>
                            <m:t>∩ </m:t>
                          </m:r>
                          <m:sSub>
                            <m:sSubPr>
                              <m:ctrlPr>
                                <a:rPr lang="en-AU" b="0" i="1" smtClean="0">
                                  <a:latin typeface="Cambria Math" panose="02040503050406030204" pitchFamily="18" charset="0"/>
                                  <a:ea typeface="Cambria Math"/>
                                </a:rPr>
                              </m:ctrlPr>
                            </m:sSubPr>
                            <m:e>
                              <m:r>
                                <a:rPr lang="en-AU" b="0" i="1" smtClean="0">
                                  <a:latin typeface="Cambria Math"/>
                                  <a:ea typeface="Cambria Math"/>
                                </a:rPr>
                                <m:t>𝑇𝑒𝑠</m:t>
                              </m:r>
                            </m:e>
                            <m:sub>
                              <m:r>
                                <a:rPr lang="en-AU" b="0" i="1" smtClean="0">
                                  <a:latin typeface="Cambria Math"/>
                                  <a:ea typeface="Cambria Math"/>
                                </a:rPr>
                                <m:t>𝑙</m:t>
                              </m:r>
                            </m:sub>
                          </m:sSub>
                          <m:r>
                            <a:rPr lang="en-AU" b="0" i="1" smtClean="0">
                              <a:latin typeface="Cambria Math"/>
                              <a:ea typeface="Cambria Math"/>
                            </a:rPr>
                            <m:t>|</m:t>
                          </m:r>
                        </m:num>
                        <m:den>
                          <m:sSub>
                            <m:sSubPr>
                              <m:ctrlPr>
                                <a:rPr lang="en-AU" i="1">
                                  <a:latin typeface="Cambria Math" panose="02040503050406030204" pitchFamily="18" charset="0"/>
                                  <a:ea typeface="Cambria Math"/>
                                </a:rPr>
                              </m:ctrlPr>
                            </m:sSubPr>
                            <m:e>
                              <m:r>
                                <a:rPr lang="en-AU" i="1">
                                  <a:latin typeface="Cambria Math"/>
                                  <a:ea typeface="Cambria Math"/>
                                </a:rPr>
                                <m:t>𝑇𝑒𝑠</m:t>
                              </m:r>
                            </m:e>
                            <m:sub>
                              <m:r>
                                <a:rPr lang="en-AU" i="1">
                                  <a:latin typeface="Cambria Math"/>
                                  <a:ea typeface="Cambria Math"/>
                                </a:rPr>
                                <m:t>𝑙</m:t>
                              </m:r>
                            </m:sub>
                          </m:sSub>
                        </m:den>
                      </m:f>
                      <m:r>
                        <a:rPr lang="en-AU" b="0" i="1" smtClean="0">
                          <a:latin typeface="Cambria Math"/>
                        </a:rPr>
                        <m:t> −</m:t>
                      </m:r>
                      <m:f>
                        <m:fPr>
                          <m:ctrlPr>
                            <a:rPr lang="en-AU" i="1">
                              <a:latin typeface="Cambria Math" panose="02040503050406030204" pitchFamily="18" charset="0"/>
                            </a:rPr>
                          </m:ctrlPr>
                        </m:fPr>
                        <m:num>
                          <m:r>
                            <a:rPr lang="en-AU" i="1">
                              <a:latin typeface="Cambria Math"/>
                            </a:rPr>
                            <m:t>|</m:t>
                          </m:r>
                          <m:sSub>
                            <m:sSubPr>
                              <m:ctrlPr>
                                <a:rPr lang="en-AU" i="1">
                                  <a:latin typeface="Cambria Math" panose="02040503050406030204" pitchFamily="18" charset="0"/>
                                </a:rPr>
                              </m:ctrlPr>
                            </m:sSubPr>
                            <m:e>
                              <m:r>
                                <a:rPr lang="en-AU" i="1">
                                  <a:latin typeface="Cambria Math"/>
                                </a:rPr>
                                <m:t>𝑅𝑒𝑐</m:t>
                              </m:r>
                            </m:e>
                            <m:sub>
                              <m:r>
                                <a:rPr lang="en-AU" i="1">
                                  <a:latin typeface="Cambria Math"/>
                                </a:rPr>
                                <m:t>𝑙</m:t>
                              </m:r>
                            </m:sub>
                          </m:sSub>
                          <m:r>
                            <a:rPr lang="en-AU" i="1">
                              <a:latin typeface="Cambria Math"/>
                            </a:rPr>
                            <m:t> </m:t>
                          </m:r>
                          <m:r>
                            <a:rPr lang="en-AU" i="1" smtClean="0">
                              <a:latin typeface="Cambria Math"/>
                              <a:ea typeface="Cambria Math"/>
                            </a:rPr>
                            <m:t>∩</m:t>
                          </m:r>
                          <m:r>
                            <a:rPr lang="en-AU" i="1">
                              <a:latin typeface="Cambria Math"/>
                              <a:ea typeface="Cambria Math"/>
                            </a:rPr>
                            <m:t> </m:t>
                          </m:r>
                          <m:sSub>
                            <m:sSubPr>
                              <m:ctrlPr>
                                <a:rPr lang="en-AU" i="1">
                                  <a:latin typeface="Cambria Math" panose="02040503050406030204" pitchFamily="18" charset="0"/>
                                  <a:ea typeface="Cambria Math"/>
                                </a:rPr>
                              </m:ctrlPr>
                            </m:sSubPr>
                            <m:e>
                              <m:r>
                                <a:rPr lang="en-AU" i="1">
                                  <a:latin typeface="Cambria Math"/>
                                  <a:ea typeface="Cambria Math"/>
                                </a:rPr>
                                <m:t>𝑇</m:t>
                              </m:r>
                              <m:r>
                                <a:rPr lang="en-AU" b="0" i="1" smtClean="0">
                                  <a:latin typeface="Cambria Math"/>
                                  <a:ea typeface="Cambria Math"/>
                                </a:rPr>
                                <m:t>𝑟𝑎</m:t>
                              </m:r>
                            </m:e>
                            <m:sub>
                              <m:r>
                                <a:rPr lang="en-AU" i="1">
                                  <a:latin typeface="Cambria Math"/>
                                  <a:ea typeface="Cambria Math"/>
                                </a:rPr>
                                <m:t>𝑙</m:t>
                              </m:r>
                            </m:sub>
                          </m:sSub>
                          <m:r>
                            <a:rPr lang="en-AU" i="1">
                              <a:latin typeface="Cambria Math"/>
                              <a:ea typeface="Cambria Math"/>
                            </a:rPr>
                            <m:t>|</m:t>
                          </m:r>
                        </m:num>
                        <m:den>
                          <m:sSub>
                            <m:sSubPr>
                              <m:ctrlPr>
                                <a:rPr lang="en-AU" i="1">
                                  <a:latin typeface="Cambria Math" panose="02040503050406030204" pitchFamily="18" charset="0"/>
                                  <a:ea typeface="Cambria Math"/>
                                </a:rPr>
                              </m:ctrlPr>
                            </m:sSubPr>
                            <m:e>
                              <m:r>
                                <a:rPr lang="en-AU" i="1">
                                  <a:latin typeface="Cambria Math"/>
                                  <a:ea typeface="Cambria Math"/>
                                </a:rPr>
                                <m:t>𝑇</m:t>
                              </m:r>
                              <m:r>
                                <a:rPr lang="en-AU" b="0" i="1" smtClean="0">
                                  <a:latin typeface="Cambria Math"/>
                                  <a:ea typeface="Cambria Math"/>
                                </a:rPr>
                                <m:t>𝑟𝑎</m:t>
                              </m:r>
                            </m:e>
                            <m:sub>
                              <m:r>
                                <a:rPr lang="en-AU" i="1">
                                  <a:latin typeface="Cambria Math"/>
                                  <a:ea typeface="Cambria Math"/>
                                </a:rPr>
                                <m:t>𝑙</m:t>
                              </m:r>
                            </m:sub>
                          </m:sSub>
                        </m:den>
                      </m:f>
                    </m:oMath>
                  </m:oMathPara>
                </a14:m>
                <a:endParaRPr lang="en-US"/>
              </a:p>
            </p:txBody>
          </p:sp>
        </mc:Choice>
        <mc:Fallback xmlns="">
          <p:sp>
            <p:nvSpPr>
              <p:cNvPr id="2" name="Rectangle 1"/>
              <p:cNvSpPr>
                <a:spLocks noRot="1" noChangeAspect="1" noMove="1" noResize="1" noEditPoints="1" noAdjustHandles="1" noChangeArrowheads="1" noChangeShapeType="1" noTextEdit="1"/>
              </p:cNvSpPr>
              <p:nvPr/>
            </p:nvSpPr>
            <p:spPr>
              <a:xfrm>
                <a:off x="2101114" y="2083144"/>
                <a:ext cx="5147115" cy="665118"/>
              </a:xfrm>
              <a:prstGeom prst="rect">
                <a:avLst/>
              </a:prstGeom>
              <a:blipFill>
                <a:blip r:embed="rId4"/>
                <a:stretch>
                  <a:fillRect/>
                </a:stretch>
              </a:blipFill>
            </p:spPr>
            <p:txBody>
              <a:bodyPr/>
              <a:lstStyle/>
              <a:p>
                <a:r>
                  <a:rPr lang="en-US">
                    <a:noFill/>
                  </a:rPr>
                  <a:t> </a:t>
                </a:r>
              </a:p>
            </p:txBody>
          </p:sp>
        </mc:Fallback>
      </mc:AlternateContent>
      <p:sp>
        <p:nvSpPr>
          <p:cNvPr id="28" name="Title 1"/>
          <p:cNvSpPr txBox="1">
            <a:spLocks/>
          </p:cNvSpPr>
          <p:nvPr/>
        </p:nvSpPr>
        <p:spPr bwMode="auto">
          <a:xfrm>
            <a:off x="550499" y="287642"/>
            <a:ext cx="7827957" cy="91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3" rIns="91408" bIns="45703" numCol="1" anchor="ctr" anchorCtr="0" compatLnSpc="1">
            <a:prstTxWarp prst="textNoShape">
              <a:avLst/>
            </a:prstTxWarp>
          </a:bodyPr>
          <a:lstStyle>
            <a:lvl1pPr algn="l" defTabSz="914595" rtl="0" eaLnBrk="1" fontAlgn="base" hangingPunct="1">
              <a:spcBef>
                <a:spcPct val="0"/>
              </a:spcBef>
              <a:spcAft>
                <a:spcPct val="0"/>
              </a:spcAft>
              <a:defRPr sz="3200">
                <a:solidFill>
                  <a:srgbClr val="FF6600"/>
                </a:solidFill>
                <a:latin typeface="+mj-lt"/>
                <a:ea typeface="+mj-ea"/>
                <a:cs typeface="+mj-cs"/>
              </a:defRPr>
            </a:lvl1pPr>
            <a:lvl2pPr algn="l" defTabSz="914595" rtl="0" eaLnBrk="1" fontAlgn="base" hangingPunct="1">
              <a:spcBef>
                <a:spcPct val="0"/>
              </a:spcBef>
              <a:spcAft>
                <a:spcPct val="0"/>
              </a:spcAft>
              <a:defRPr sz="3200">
                <a:solidFill>
                  <a:srgbClr val="FF6600"/>
                </a:solidFill>
                <a:latin typeface="Times New Roman" pitchFamily="18" charset="0"/>
              </a:defRPr>
            </a:lvl2pPr>
            <a:lvl3pPr algn="l" defTabSz="914595" rtl="0" eaLnBrk="1" fontAlgn="base" hangingPunct="1">
              <a:spcBef>
                <a:spcPct val="0"/>
              </a:spcBef>
              <a:spcAft>
                <a:spcPct val="0"/>
              </a:spcAft>
              <a:defRPr sz="3200">
                <a:solidFill>
                  <a:srgbClr val="FF6600"/>
                </a:solidFill>
                <a:latin typeface="Times New Roman" pitchFamily="18" charset="0"/>
              </a:defRPr>
            </a:lvl3pPr>
            <a:lvl4pPr algn="l" defTabSz="914595" rtl="0" eaLnBrk="1" fontAlgn="base" hangingPunct="1">
              <a:spcBef>
                <a:spcPct val="0"/>
              </a:spcBef>
              <a:spcAft>
                <a:spcPct val="0"/>
              </a:spcAft>
              <a:defRPr sz="3200">
                <a:solidFill>
                  <a:srgbClr val="FF6600"/>
                </a:solidFill>
                <a:latin typeface="Times New Roman" pitchFamily="18" charset="0"/>
              </a:defRPr>
            </a:lvl4pPr>
            <a:lvl5pPr algn="l" defTabSz="914595" rtl="0" eaLnBrk="1" fontAlgn="base" hangingPunct="1">
              <a:spcBef>
                <a:spcPct val="0"/>
              </a:spcBef>
              <a:spcAft>
                <a:spcPct val="0"/>
              </a:spcAft>
              <a:defRPr sz="3200">
                <a:solidFill>
                  <a:srgbClr val="FF6600"/>
                </a:solidFill>
                <a:latin typeface="Times New Roman" pitchFamily="18" charset="0"/>
              </a:defRPr>
            </a:lvl5pPr>
            <a:lvl6pPr marL="412212" algn="l" defTabSz="914595" rtl="0" eaLnBrk="1" fontAlgn="base" hangingPunct="1">
              <a:spcBef>
                <a:spcPct val="0"/>
              </a:spcBef>
              <a:spcAft>
                <a:spcPct val="0"/>
              </a:spcAft>
              <a:defRPr sz="3200">
                <a:solidFill>
                  <a:srgbClr val="FF6600"/>
                </a:solidFill>
                <a:latin typeface="Times New Roman" pitchFamily="18" charset="0"/>
              </a:defRPr>
            </a:lvl6pPr>
            <a:lvl7pPr marL="824423" algn="l" defTabSz="914595" rtl="0" eaLnBrk="1" fontAlgn="base" hangingPunct="1">
              <a:spcBef>
                <a:spcPct val="0"/>
              </a:spcBef>
              <a:spcAft>
                <a:spcPct val="0"/>
              </a:spcAft>
              <a:defRPr sz="3200">
                <a:solidFill>
                  <a:srgbClr val="FF6600"/>
                </a:solidFill>
                <a:latin typeface="Times New Roman" pitchFamily="18" charset="0"/>
              </a:defRPr>
            </a:lvl7pPr>
            <a:lvl8pPr marL="1236635" algn="l" defTabSz="914595" rtl="0" eaLnBrk="1" fontAlgn="base" hangingPunct="1">
              <a:spcBef>
                <a:spcPct val="0"/>
              </a:spcBef>
              <a:spcAft>
                <a:spcPct val="0"/>
              </a:spcAft>
              <a:defRPr sz="3200">
                <a:solidFill>
                  <a:srgbClr val="FF6600"/>
                </a:solidFill>
                <a:latin typeface="Times New Roman" pitchFamily="18" charset="0"/>
              </a:defRPr>
            </a:lvl8pPr>
            <a:lvl9pPr marL="1648846" algn="l" defTabSz="914595" rtl="0" eaLnBrk="1" fontAlgn="base" hangingPunct="1">
              <a:spcBef>
                <a:spcPct val="0"/>
              </a:spcBef>
              <a:spcAft>
                <a:spcPct val="0"/>
              </a:spcAft>
              <a:defRPr sz="3200">
                <a:solidFill>
                  <a:srgbClr val="FF6600"/>
                </a:solidFill>
                <a:latin typeface="Times New Roman" pitchFamily="18" charset="0"/>
              </a:defRPr>
            </a:lvl9pPr>
          </a:lstStyle>
          <a:p>
            <a:r>
              <a:rPr lang="en-US">
                <a:solidFill>
                  <a:srgbClr val="002060"/>
                </a:solidFill>
                <a:latin typeface="Georgia" pitchFamily="18" charset="0"/>
              </a:rPr>
              <a:t>Novelty</a:t>
            </a:r>
          </a:p>
        </p:txBody>
      </p:sp>
      <p:graphicFrame>
        <p:nvGraphicFramePr>
          <p:cNvPr id="40" name="Table 39"/>
          <p:cNvGraphicFramePr>
            <a:graphicFrameLocks noGrp="1"/>
          </p:cNvGraphicFramePr>
          <p:nvPr>
            <p:extLst>
              <p:ext uri="{D42A27DB-BD31-4B8C-83A1-F6EECF244321}">
                <p14:modId xmlns:p14="http://schemas.microsoft.com/office/powerpoint/2010/main" val="3019093733"/>
              </p:ext>
            </p:extLst>
          </p:nvPr>
        </p:nvGraphicFramePr>
        <p:xfrm>
          <a:off x="1817586" y="5236845"/>
          <a:ext cx="5836089" cy="653081"/>
        </p:xfrm>
        <a:graphic>
          <a:graphicData uri="http://schemas.openxmlformats.org/drawingml/2006/table">
            <a:tbl>
              <a:tblPr firstRow="1" firstCol="1" bandRow="1">
                <a:tableStyleId>{5940675A-B579-460E-94D1-54222C63F5DA}</a:tableStyleId>
              </a:tblPr>
              <a:tblGrid>
                <a:gridCol w="1254045">
                  <a:extLst>
                    <a:ext uri="{9D8B030D-6E8A-4147-A177-3AD203B41FA5}">
                      <a16:colId xmlns:a16="http://schemas.microsoft.com/office/drawing/2014/main" val="20000"/>
                    </a:ext>
                  </a:extLst>
                </a:gridCol>
                <a:gridCol w="1043584">
                  <a:extLst>
                    <a:ext uri="{9D8B030D-6E8A-4147-A177-3AD203B41FA5}">
                      <a16:colId xmlns:a16="http://schemas.microsoft.com/office/drawing/2014/main" val="20001"/>
                    </a:ext>
                  </a:extLst>
                </a:gridCol>
                <a:gridCol w="1114425">
                  <a:extLst>
                    <a:ext uri="{9D8B030D-6E8A-4147-A177-3AD203B41FA5}">
                      <a16:colId xmlns:a16="http://schemas.microsoft.com/office/drawing/2014/main" val="20002"/>
                    </a:ext>
                  </a:extLst>
                </a:gridCol>
                <a:gridCol w="1200150">
                  <a:extLst>
                    <a:ext uri="{9D8B030D-6E8A-4147-A177-3AD203B41FA5}">
                      <a16:colId xmlns:a16="http://schemas.microsoft.com/office/drawing/2014/main" val="20003"/>
                    </a:ext>
                  </a:extLst>
                </a:gridCol>
                <a:gridCol w="1223885">
                  <a:extLst>
                    <a:ext uri="{9D8B030D-6E8A-4147-A177-3AD203B41FA5}">
                      <a16:colId xmlns:a16="http://schemas.microsoft.com/office/drawing/2014/main" val="20004"/>
                    </a:ext>
                  </a:extLst>
                </a:gridCol>
              </a:tblGrid>
              <a:tr h="321089">
                <a:tc>
                  <a:txBody>
                    <a:bodyPr/>
                    <a:lstStyle/>
                    <a:p>
                      <a:pPr algn="ctr" fontAlgn="ctr"/>
                      <a:endParaRPr lang="en-AU" sz="1400" b="1" i="0" u="none" strike="noStrike">
                        <a:solidFill>
                          <a:srgbClr val="000000"/>
                        </a:solidFill>
                        <a:effectLst/>
                        <a:latin typeface="Georgia" pitchFamily="18" charset="0"/>
                      </a:endParaRP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TimePop</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TimeMF</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Unified</a:t>
                      </a:r>
                    </a:p>
                  </a:txBody>
                  <a:tcPr marL="7620" marR="7620" marT="7620" marB="0" anchor="ctr">
                    <a:solidFill>
                      <a:schemeClr val="bg1">
                        <a:lumMod val="85000"/>
                      </a:schemeClr>
                    </a:solidFill>
                  </a:tcPr>
                </a:tc>
                <a:tc>
                  <a:txBody>
                    <a:bodyPr/>
                    <a:lstStyle/>
                    <a:p>
                      <a:pPr algn="ctr" fontAlgn="ctr"/>
                      <a:r>
                        <a:rPr lang="en-AU" sz="1400" b="1" i="0" u="none" strike="noStrike">
                          <a:solidFill>
                            <a:srgbClr val="002060"/>
                          </a:solidFill>
                          <a:effectLst/>
                          <a:latin typeface="Georgia" pitchFamily="18" charset="0"/>
                        </a:rPr>
                        <a:t>Proposed</a:t>
                      </a:r>
                    </a:p>
                  </a:txBody>
                  <a:tcPr marL="7620" marR="7620" marT="7620" marB="0" anchor="ctr">
                    <a:solidFill>
                      <a:schemeClr val="bg1">
                        <a:lumMod val="85000"/>
                      </a:schemeClr>
                    </a:solidFill>
                  </a:tcPr>
                </a:tc>
                <a:extLst>
                  <a:ext uri="{0D108BD9-81ED-4DB2-BD59-A6C34878D82A}">
                    <a16:rowId xmlns:a16="http://schemas.microsoft.com/office/drawing/2014/main" val="10000"/>
                  </a:ext>
                </a:extLst>
              </a:tr>
              <a:tr h="331992">
                <a:tc>
                  <a:txBody>
                    <a:bodyPr/>
                    <a:lstStyle/>
                    <a:p>
                      <a:pPr algn="ctr" fontAlgn="ctr"/>
                      <a:r>
                        <a:rPr lang="en-AU" sz="1400" b="1" i="0" u="none" strike="noStrike">
                          <a:solidFill>
                            <a:srgbClr val="000000"/>
                          </a:solidFill>
                          <a:effectLst/>
                          <a:latin typeface="Georgia" pitchFamily="18" charset="0"/>
                        </a:rPr>
                        <a:t>Novelty</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0.0159</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0.0151</a:t>
                      </a:r>
                    </a:p>
                  </a:txBody>
                  <a:tcPr marL="7620" marR="7620" marT="7620" marB="0" anchor="ctr">
                    <a:solidFill>
                      <a:schemeClr val="bg1">
                        <a:lumMod val="85000"/>
                      </a:schemeClr>
                    </a:solidFill>
                  </a:tcPr>
                </a:tc>
                <a:tc>
                  <a:txBody>
                    <a:bodyPr/>
                    <a:lstStyle/>
                    <a:p>
                      <a:pPr algn="ctr" fontAlgn="ctr"/>
                      <a:r>
                        <a:rPr lang="en-AU" sz="1400" b="0" i="0" u="none" strike="noStrike">
                          <a:solidFill>
                            <a:srgbClr val="000000"/>
                          </a:solidFill>
                          <a:effectLst/>
                          <a:latin typeface="Georgia" pitchFamily="18" charset="0"/>
                        </a:rPr>
                        <a:t>0.0187</a:t>
                      </a:r>
                    </a:p>
                  </a:txBody>
                  <a:tcPr marL="7620" marR="7620" marT="7620" marB="0" anchor="ctr">
                    <a:solidFill>
                      <a:schemeClr val="bg1">
                        <a:lumMod val="85000"/>
                      </a:schemeClr>
                    </a:solidFill>
                  </a:tcPr>
                </a:tc>
                <a:tc>
                  <a:txBody>
                    <a:bodyPr/>
                    <a:lstStyle/>
                    <a:p>
                      <a:pPr algn="ctr" fontAlgn="ctr"/>
                      <a:r>
                        <a:rPr lang="en-AU" sz="1400" b="1" i="0" u="none" strike="noStrike">
                          <a:solidFill>
                            <a:srgbClr val="000000"/>
                          </a:solidFill>
                          <a:effectLst/>
                          <a:latin typeface="Georgia" pitchFamily="18" charset="0"/>
                        </a:rPr>
                        <a:t>0.0209</a:t>
                      </a:r>
                    </a:p>
                  </a:txBody>
                  <a:tcPr marL="7620" marR="7620" marT="7620" marB="0" anchor="ctr">
                    <a:solidFill>
                      <a:schemeClr val="bg1">
                        <a:lumMod val="85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43836177"/>
      </p:ext>
    </p:extLst>
  </p:cSld>
  <p:clrMapOvr>
    <a:masterClrMapping/>
  </p:clrMapOvr>
</p:sld>
</file>

<file path=ppt/theme/theme1.xml><?xml version="1.0" encoding="utf-8"?>
<a:theme xmlns:a="http://schemas.openxmlformats.org/drawingml/2006/main" name="13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7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2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Integral</Template>
  <TotalTime>1</TotalTime>
  <Words>2149</Words>
  <Application>Microsoft Office PowerPoint</Application>
  <PresentationFormat>On-screen Show (4:3)</PresentationFormat>
  <Paragraphs>807</Paragraphs>
  <Slides>36</Slides>
  <Notes>35</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36</vt:i4>
      </vt:variant>
    </vt:vector>
  </HeadingPairs>
  <TitlesOfParts>
    <vt:vector size="46" baseType="lpstr">
      <vt:lpstr>Arial</vt:lpstr>
      <vt:lpstr>Calibri</vt:lpstr>
      <vt:lpstr>Cambria Math</vt:lpstr>
      <vt:lpstr>Georgia</vt:lpstr>
      <vt:lpstr>Times</vt:lpstr>
      <vt:lpstr>Times New Roman</vt:lpstr>
      <vt:lpstr>13_Blank</vt:lpstr>
      <vt:lpstr>27_Blank</vt:lpstr>
      <vt:lpstr>32_Blank</vt:lpstr>
      <vt:lpstr>Blank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References</vt:lpstr>
      <vt:lpstr>Appendices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Take Home Lab 5</dc:title>
  <dc:creator>Dilruk</dc:creator>
  <cp:lastModifiedBy>Dilruk</cp:lastModifiedBy>
  <cp:revision>2</cp:revision>
  <cp:lastPrinted>2017-10-19T19:54:33Z</cp:lastPrinted>
  <dcterms:created xsi:type="dcterms:W3CDTF">2016-04-05T16:13:51Z</dcterms:created>
  <dcterms:modified xsi:type="dcterms:W3CDTF">2022-02-17T07:38:32Z</dcterms:modified>
</cp:coreProperties>
</file>